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628" r:id="rId1"/>
    <p:sldMasterId id="2147484636" r:id="rId2"/>
  </p:sldMasterIdLst>
  <p:notesMasterIdLst>
    <p:notesMasterId r:id="rId13"/>
  </p:notesMasterIdLst>
  <p:handoutMasterIdLst>
    <p:handoutMasterId r:id="rId14"/>
  </p:handoutMasterIdLst>
  <p:sldIdLst>
    <p:sldId id="1604" r:id="rId3"/>
    <p:sldId id="1612" r:id="rId4"/>
    <p:sldId id="1607" r:id="rId5"/>
    <p:sldId id="1609" r:id="rId6"/>
    <p:sldId id="1608" r:id="rId7"/>
    <p:sldId id="1613" r:id="rId8"/>
    <p:sldId id="1610" r:id="rId9"/>
    <p:sldId id="1611" r:id="rId10"/>
    <p:sldId id="1605" r:id="rId11"/>
    <p:sldId id="1614" r:id="rId12"/>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alk" id="{2266D7F5-89A7-478C-8A43-C1409DDC88B9}">
          <p14:sldIdLst>
            <p14:sldId id="1604"/>
            <p14:sldId id="1612"/>
            <p14:sldId id="1607"/>
            <p14:sldId id="1609"/>
            <p14:sldId id="1608"/>
            <p14:sldId id="1613"/>
            <p14:sldId id="1610"/>
            <p14:sldId id="1611"/>
            <p14:sldId id="1605"/>
          </p14:sldIdLst>
        </p14:section>
        <p14:section name="Appendix" id="{55276FD1-BCA0-4A80-B082-F98424F0AD45}">
          <p14:sldIdLst>
            <p14:sldId id="1614"/>
          </p14:sldIdLst>
        </p14:section>
      </p14:sectionLst>
    </p:ext>
    <p:ext uri="{EFAFB233-063F-42B5-8137-9DF3F51BA10A}">
      <p15:sldGuideLst xmlns:p15="http://schemas.microsoft.com/office/powerpoint/2012/main">
        <p15:guide id="1" orient="horz" pos="619" userDrawn="1">
          <p15:clr>
            <a:srgbClr val="A4A3A4"/>
          </p15:clr>
        </p15:guide>
        <p15:guide id="2" pos="3917" userDrawn="1">
          <p15:clr>
            <a:srgbClr val="A4A3A4"/>
          </p15:clr>
        </p15:guide>
        <p15:guide id="3" pos="845"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294"/>
    <a:srgbClr val="0078D7"/>
    <a:srgbClr val="689D71"/>
    <a:srgbClr val="74797D"/>
    <a:srgbClr val="91969A"/>
    <a:srgbClr val="808589"/>
    <a:srgbClr val="139882"/>
    <a:srgbClr val="292929"/>
    <a:srgbClr val="1C1C1C"/>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38" autoAdjust="0"/>
    <p:restoredTop sz="55972" autoAdjust="0"/>
  </p:normalViewPr>
  <p:slideViewPr>
    <p:cSldViewPr snapToObjects="1">
      <p:cViewPr varScale="1">
        <p:scale>
          <a:sx n="50" d="100"/>
          <a:sy n="50" d="100"/>
        </p:scale>
        <p:origin x="1479" y="18"/>
      </p:cViewPr>
      <p:guideLst>
        <p:guide orient="horz" pos="619"/>
        <p:guide pos="3917"/>
        <p:guide pos="845"/>
      </p:guideLst>
    </p:cSldViewPr>
  </p:slideViewPr>
  <p:outlineViewPr>
    <p:cViewPr>
      <p:scale>
        <a:sx n="33" d="100"/>
        <a:sy n="33" d="100"/>
      </p:scale>
      <p:origin x="0" y="-15570"/>
    </p:cViewPr>
  </p:outlineViewPr>
  <p:notesTextViewPr>
    <p:cViewPr>
      <p:scale>
        <a:sx n="100" d="100"/>
        <a:sy n="100" d="100"/>
      </p:scale>
      <p:origin x="0" y="0"/>
    </p:cViewPr>
  </p:notesTextViewPr>
  <p:sorterViewPr>
    <p:cViewPr>
      <p:scale>
        <a:sx n="70" d="100"/>
        <a:sy n="70" d="100"/>
      </p:scale>
      <p:origin x="0" y="0"/>
    </p:cViewPr>
  </p:sorterViewPr>
  <p:notesViewPr>
    <p:cSldViewPr snapToObjects="1" showGuides="1">
      <p:cViewPr varScale="1">
        <p:scale>
          <a:sx n="83" d="100"/>
          <a:sy n="83" d="100"/>
        </p:scale>
        <p:origin x="3852"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commentAuthors" Target="commentAuthors.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11/3/2017</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dirty="0"/>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11/3/2017</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11/3/2017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42776406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8359253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22D5605-693E-4348-8365-3320DC9518EE}" type="datetime1">
              <a:rPr lang="en-US" smtClean="0"/>
              <a:t>11/3/2017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42139915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b="1" dirty="0"/>
              <a:t>Best practices:</a:t>
            </a:r>
            <a:r>
              <a:rPr lang="en-US" sz="900" dirty="0"/>
              <a:t> RG should be in same region as controlled resources in case of problem with the data center.</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sz="900" dirty="0"/>
          </a:p>
          <a:p>
            <a:r>
              <a:rPr lang="en-US" sz="900" dirty="0"/>
              <a:t>1 Resource Group can hold up to 800 deployments</a:t>
            </a:r>
          </a:p>
          <a:p>
            <a:r>
              <a:rPr lang="en-US" sz="900" dirty="0"/>
              <a:t>Resource group’s location is for his Metadata</a:t>
            </a:r>
          </a:p>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5</a:t>
            </a:fld>
            <a:endParaRPr lang="en-US">
              <a:solidFill>
                <a:prstClr val="black"/>
              </a:solidFill>
            </a:endParaRPr>
          </a:p>
        </p:txBody>
      </p:sp>
    </p:spTree>
    <p:extLst>
      <p:ext uri="{BB962C8B-B14F-4D97-AF65-F5344CB8AC3E}">
        <p14:creationId xmlns:p14="http://schemas.microsoft.com/office/powerpoint/2010/main" val="38956061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dirty="0"/>
              <a:t>A deployment can only span 1 Resource Group</a:t>
            </a:r>
          </a:p>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6</a:t>
            </a:fld>
            <a:endParaRPr lang="en-US">
              <a:solidFill>
                <a:prstClr val="black"/>
              </a:solidFill>
            </a:endParaRPr>
          </a:p>
        </p:txBody>
      </p:sp>
    </p:spTree>
    <p:extLst>
      <p:ext uri="{BB962C8B-B14F-4D97-AF65-F5344CB8AC3E}">
        <p14:creationId xmlns:p14="http://schemas.microsoft.com/office/powerpoint/2010/main" val="8141395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ctr" latinLnBrk="0" hangingPunct="1">
              <a:lnSpc>
                <a:spcPct val="90000"/>
              </a:lnSpc>
              <a:spcBef>
                <a:spcPts val="0"/>
              </a:spcBef>
              <a:spcAft>
                <a:spcPts val="340"/>
              </a:spcAft>
              <a:buClrTx/>
              <a:buSzTx/>
              <a:buFontTx/>
              <a:buNone/>
              <a:tabLst/>
              <a:defRPr/>
            </a:pPr>
            <a:r>
              <a:rPr lang="en-US" sz="900" kern="1200" dirty="0">
                <a:solidFill>
                  <a:schemeClr val="tx1"/>
                </a:solidFill>
                <a:effectLst/>
                <a:latin typeface="Segoe UI Light" pitchFamily="34" charset="0"/>
                <a:ea typeface="+mn-ea"/>
                <a:cs typeface="+mn-cs"/>
              </a:rPr>
              <a:t>A JSON template file is a text file that contains descriptions of the resources, configurations code and extensions. JSON templates are idempotent, which means that they can be run multiple times without changing the outcome beyond initial deployment. A consequence of this characteristic is that templates can be used to upgrade applications, for example, by scaling out applications with additional VMs. You modify the template to include the specifications for the additional virtual machines. When you deploy the template, Azure Resource Manager will recognize the resources that have previously been deployed and create only the resources that have been added. </a:t>
            </a:r>
          </a:p>
          <a:p>
            <a:pPr rtl="0" fontAlgn="ctr"/>
            <a:endParaRPr lang="en-US" sz="900" kern="1200" dirty="0">
              <a:solidFill>
                <a:schemeClr val="tx1"/>
              </a:solidFill>
              <a:effectLst/>
              <a:latin typeface="Segoe UI Light" pitchFamily="34" charset="0"/>
              <a:ea typeface="+mn-ea"/>
              <a:cs typeface="+mn-cs"/>
            </a:endParaRPr>
          </a:p>
          <a:p>
            <a:pPr rtl="0" fontAlgn="ctr"/>
            <a:r>
              <a:rPr lang="en-US" sz="900" kern="1200" dirty="0">
                <a:solidFill>
                  <a:schemeClr val="tx1"/>
                </a:solidFill>
                <a:effectLst/>
                <a:latin typeface="Segoe UI Light" pitchFamily="34" charset="0"/>
                <a:ea typeface="+mn-ea"/>
                <a:cs typeface="+mn-cs"/>
              </a:rPr>
              <a:t>A JSON template is divided</a:t>
            </a:r>
            <a:r>
              <a:rPr lang="en-US" sz="900" kern="1200" baseline="0" dirty="0">
                <a:solidFill>
                  <a:schemeClr val="tx1"/>
                </a:solidFill>
                <a:effectLst/>
                <a:latin typeface="Segoe UI Light" pitchFamily="34" charset="0"/>
                <a:ea typeface="+mn-ea"/>
                <a:cs typeface="+mn-cs"/>
              </a:rPr>
              <a:t> into </a:t>
            </a:r>
            <a:r>
              <a:rPr lang="en-US" sz="900" kern="1200" dirty="0">
                <a:solidFill>
                  <a:schemeClr val="tx1"/>
                </a:solidFill>
                <a:effectLst/>
                <a:latin typeface="Segoe UI Light" pitchFamily="34" charset="0"/>
                <a:ea typeface="+mn-ea"/>
                <a:cs typeface="+mn-cs"/>
              </a:rPr>
              <a:t>sections: </a:t>
            </a:r>
          </a:p>
          <a:p>
            <a:pPr rtl="0" fontAlgn="ctr"/>
            <a:r>
              <a:rPr lang="en-US" sz="900" b="1" kern="1200" dirty="0">
                <a:solidFill>
                  <a:schemeClr val="tx1"/>
                </a:solidFill>
                <a:effectLst/>
                <a:latin typeface="Segoe UI Light" pitchFamily="34" charset="0"/>
                <a:ea typeface="+mn-ea"/>
                <a:cs typeface="+mn-cs"/>
              </a:rPr>
              <a:t>&lt;CLICK&gt; </a:t>
            </a:r>
            <a:r>
              <a:rPr lang="en-US" sz="900" kern="1200" dirty="0">
                <a:solidFill>
                  <a:schemeClr val="tx1"/>
                </a:solidFill>
                <a:effectLst/>
                <a:latin typeface="Segoe UI Light" pitchFamily="34" charset="0"/>
                <a:ea typeface="+mn-ea"/>
                <a:cs typeface="+mn-cs"/>
              </a:rPr>
              <a:t>The</a:t>
            </a:r>
            <a:r>
              <a:rPr lang="en-US" sz="900" kern="1200" baseline="0" dirty="0">
                <a:solidFill>
                  <a:schemeClr val="tx1"/>
                </a:solidFill>
                <a:effectLst/>
                <a:latin typeface="Segoe UI Light" pitchFamily="34" charset="0"/>
                <a:ea typeface="+mn-ea"/>
                <a:cs typeface="+mn-cs"/>
              </a:rPr>
              <a:t> </a:t>
            </a:r>
            <a:r>
              <a:rPr lang="en-US" sz="900" kern="1200" dirty="0">
                <a:solidFill>
                  <a:schemeClr val="tx1"/>
                </a:solidFill>
                <a:effectLst/>
                <a:latin typeface="Segoe UI Light" pitchFamily="34" charset="0"/>
                <a:ea typeface="+mn-ea"/>
                <a:cs typeface="+mn-cs"/>
              </a:rPr>
              <a:t>$schema (a required element that provides the location of the file that describes the version of the template language)</a:t>
            </a:r>
            <a:r>
              <a:rPr lang="en-US" sz="900" kern="1200" baseline="0" dirty="0">
                <a:solidFill>
                  <a:schemeClr val="tx1"/>
                </a:solidFill>
                <a:effectLst/>
                <a:latin typeface="Segoe UI Light" pitchFamily="34" charset="0"/>
                <a:ea typeface="+mn-ea"/>
                <a:cs typeface="+mn-cs"/>
              </a:rPr>
              <a:t> along with </a:t>
            </a:r>
            <a:r>
              <a:rPr lang="en-US" sz="900" kern="1200" dirty="0">
                <a:solidFill>
                  <a:schemeClr val="tx1"/>
                </a:solidFill>
                <a:effectLst/>
                <a:latin typeface="Segoe UI Light" pitchFamily="34" charset="0"/>
                <a:ea typeface="+mn-ea"/>
                <a:cs typeface="+mn-cs"/>
              </a:rPr>
              <a:t>a required element that provides the version of the template</a:t>
            </a:r>
          </a:p>
          <a:p>
            <a:pPr rtl="0" fontAlgn="ctr"/>
            <a:endParaRPr lang="en-US" sz="900" kern="1200" dirty="0">
              <a:solidFill>
                <a:schemeClr val="tx1"/>
              </a:solidFill>
              <a:effectLst/>
              <a:latin typeface="Segoe UI Light" pitchFamily="34" charset="0"/>
              <a:ea typeface="+mn-ea"/>
              <a:cs typeface="+mn-cs"/>
            </a:endParaRPr>
          </a:p>
          <a:p>
            <a:pPr marL="0" marR="0" indent="0" algn="l" defTabSz="932742" rtl="0" eaLnBrk="1" fontAlgn="ctr" latinLnBrk="0" hangingPunct="1">
              <a:lnSpc>
                <a:spcPct val="90000"/>
              </a:lnSpc>
              <a:spcBef>
                <a:spcPts val="0"/>
              </a:spcBef>
              <a:spcAft>
                <a:spcPts val="340"/>
              </a:spcAft>
              <a:buClrTx/>
              <a:buSzTx/>
              <a:buFontTx/>
              <a:buNone/>
              <a:tabLst/>
              <a:defRPr/>
            </a:pPr>
            <a:r>
              <a:rPr lang="en-US" sz="900" kern="1200" dirty="0">
                <a:solidFill>
                  <a:schemeClr val="tx1"/>
                </a:solidFill>
                <a:effectLst/>
                <a:latin typeface="Segoe UI Light" pitchFamily="34" charset="0"/>
                <a:ea typeface="+mn-ea"/>
                <a:cs typeface="+mn-cs"/>
              </a:rPr>
              <a:t>The schema reference is used by intelligent JSON clients to determine the schema that is applicable to the JSON file and to provide additional functionality such as autocomplete and </a:t>
            </a:r>
            <a:r>
              <a:rPr lang="en-US" sz="900" kern="1200" dirty="0" err="1">
                <a:solidFill>
                  <a:schemeClr val="tx1"/>
                </a:solidFill>
                <a:effectLst/>
                <a:latin typeface="Segoe UI Light" pitchFamily="34" charset="0"/>
                <a:ea typeface="+mn-ea"/>
                <a:cs typeface="+mn-cs"/>
              </a:rPr>
              <a:t>intellisense</a:t>
            </a:r>
            <a:r>
              <a:rPr lang="en-US" sz="900" kern="1200" dirty="0">
                <a:solidFill>
                  <a:schemeClr val="tx1"/>
                </a:solidFill>
                <a:effectLst/>
                <a:latin typeface="Segoe UI Light" pitchFamily="34" charset="0"/>
                <a:ea typeface="+mn-ea"/>
                <a:cs typeface="+mn-cs"/>
              </a:rPr>
              <a:t>. </a:t>
            </a: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kern="1200" dirty="0">
                <a:solidFill>
                  <a:schemeClr val="tx1"/>
                </a:solidFill>
                <a:effectLst/>
                <a:latin typeface="Segoe UI Light" pitchFamily="34" charset="0"/>
                <a:ea typeface="+mn-ea"/>
                <a:cs typeface="+mn-cs"/>
              </a:rPr>
              <a:t>Parameters (optional elements that define values that are passed in when the template is executed)</a:t>
            </a:r>
          </a:p>
          <a:p>
            <a:pPr rtl="0" fontAlgn="ctr"/>
            <a:endParaRPr lang="en-US" sz="900" kern="1200" dirty="0">
              <a:solidFill>
                <a:schemeClr val="tx1"/>
              </a:solidFill>
              <a:effectLst/>
              <a:latin typeface="Segoe UI Light" pitchFamily="34" charset="0"/>
              <a:ea typeface="+mn-ea"/>
              <a:cs typeface="+mn-cs"/>
            </a:endParaRPr>
          </a:p>
          <a:p>
            <a:pPr marL="0" marR="0" indent="0" algn="l" defTabSz="932742" rtl="0" eaLnBrk="1" fontAlgn="ctr" latinLnBrk="0" hangingPunct="1">
              <a:lnSpc>
                <a:spcPct val="90000"/>
              </a:lnSpc>
              <a:spcBef>
                <a:spcPts val="0"/>
              </a:spcBef>
              <a:spcAft>
                <a:spcPts val="340"/>
              </a:spcAft>
              <a:buClrTx/>
              <a:buSzTx/>
              <a:buFontTx/>
              <a:buNone/>
              <a:tabLst/>
              <a:defRPr/>
            </a:pPr>
            <a:r>
              <a:rPr lang="en-US" sz="900" kern="1200" dirty="0">
                <a:solidFill>
                  <a:schemeClr val="tx1"/>
                </a:solidFill>
                <a:effectLst/>
                <a:latin typeface="Segoe UI Light" pitchFamily="34" charset="0"/>
                <a:ea typeface="+mn-ea"/>
                <a:cs typeface="+mn-cs"/>
              </a:rPr>
              <a:t>The value for the Parameters key is an array of parameter objects that representing the dynamic input for the JSON template. Each of the parameter objects has a name that is used pass values in at runtime and is referenced within the JSON itself in other sections. For example, "</a:t>
            </a:r>
            <a:r>
              <a:rPr lang="en-US" sz="900" kern="1200" dirty="0" err="1">
                <a:solidFill>
                  <a:schemeClr val="tx1"/>
                </a:solidFill>
                <a:effectLst/>
                <a:latin typeface="Segoe UI Light" pitchFamily="34" charset="0"/>
                <a:ea typeface="+mn-ea"/>
                <a:cs typeface="+mn-cs"/>
              </a:rPr>
              <a:t>NewStorageAccount</a:t>
            </a:r>
            <a:r>
              <a:rPr lang="en-US" sz="900" kern="1200" dirty="0">
                <a:solidFill>
                  <a:schemeClr val="tx1"/>
                </a:solidFill>
                <a:effectLst/>
                <a:latin typeface="Segoe UI Light" pitchFamily="34" charset="0"/>
                <a:ea typeface="+mn-ea"/>
                <a:cs typeface="+mn-cs"/>
              </a:rPr>
              <a:t>" is the name of the parameter that is supplied as an input and used to provide the name of the storage account resource specified in the JSON file.</a:t>
            </a:r>
          </a:p>
          <a:p>
            <a:pPr rtl="0" fontAlgn="ctr"/>
            <a:endParaRPr lang="en-US" sz="900" kern="1200" dirty="0">
              <a:solidFill>
                <a:schemeClr val="tx1"/>
              </a:solidFill>
              <a:effectLst/>
              <a:latin typeface="Segoe UI Light" pitchFamily="34" charset="0"/>
              <a:ea typeface="+mn-ea"/>
              <a:cs typeface="+mn-cs"/>
            </a:endParaRP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b="0" kern="1200" dirty="0">
                <a:solidFill>
                  <a:schemeClr val="tx1"/>
                </a:solidFill>
                <a:effectLst/>
                <a:latin typeface="Segoe UI Light" pitchFamily="34" charset="0"/>
                <a:ea typeface="+mn-ea"/>
                <a:cs typeface="+mn-cs"/>
              </a:rPr>
              <a:t>V</a:t>
            </a:r>
            <a:r>
              <a:rPr lang="en-US" sz="900" kern="1200" dirty="0">
                <a:solidFill>
                  <a:schemeClr val="tx1"/>
                </a:solidFill>
                <a:effectLst/>
                <a:latin typeface="Segoe UI Light" pitchFamily="34" charset="0"/>
                <a:ea typeface="+mn-ea"/>
                <a:cs typeface="+mn-cs"/>
              </a:rPr>
              <a:t>ariables (optional elements that define the values that are used when template is executed)</a:t>
            </a: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b="0" kern="1200" dirty="0">
                <a:solidFill>
                  <a:schemeClr val="tx1"/>
                </a:solidFill>
                <a:effectLst/>
                <a:latin typeface="Segoe UI Light" pitchFamily="34" charset="0"/>
                <a:ea typeface="+mn-ea"/>
                <a:cs typeface="+mn-cs"/>
              </a:rPr>
              <a:t>R</a:t>
            </a:r>
            <a:r>
              <a:rPr lang="en-US" sz="900" kern="1200" dirty="0">
                <a:solidFill>
                  <a:schemeClr val="tx1"/>
                </a:solidFill>
                <a:effectLst/>
                <a:latin typeface="Segoe UI Light" pitchFamily="34" charset="0"/>
                <a:ea typeface="+mn-ea"/>
                <a:cs typeface="+mn-cs"/>
              </a:rPr>
              <a:t>esources (a required element that defines the resources that are deployed or updated in a resource group); and </a:t>
            </a:r>
          </a:p>
          <a:p>
            <a:pPr rtl="0" fontAlgn="ctr"/>
            <a:endParaRPr lang="en-US" sz="900" b="1"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b="0" kern="1200" dirty="0">
                <a:solidFill>
                  <a:schemeClr val="tx1"/>
                </a:solidFill>
                <a:effectLst/>
                <a:latin typeface="Segoe UI Light" pitchFamily="34" charset="0"/>
                <a:ea typeface="+mn-ea"/>
                <a:cs typeface="+mn-cs"/>
              </a:rPr>
              <a:t>You </a:t>
            </a:r>
            <a:r>
              <a:rPr lang="en-US" sz="900" b="0" kern="1200" baseline="0" dirty="0">
                <a:solidFill>
                  <a:schemeClr val="tx1"/>
                </a:solidFill>
                <a:effectLst/>
                <a:latin typeface="Segoe UI Light" pitchFamily="34" charset="0"/>
                <a:ea typeface="+mn-ea"/>
                <a:cs typeface="+mn-cs"/>
              </a:rPr>
              <a:t>can also have an optional </a:t>
            </a:r>
            <a:r>
              <a:rPr lang="en-US" sz="900" b="0" kern="1200" dirty="0">
                <a:solidFill>
                  <a:schemeClr val="tx1"/>
                </a:solidFill>
                <a:effectLst/>
                <a:latin typeface="Segoe UI Light" pitchFamily="34" charset="0"/>
                <a:ea typeface="+mn-ea"/>
                <a:cs typeface="+mn-cs"/>
              </a:rPr>
              <a:t>Outputs section </a:t>
            </a:r>
            <a:r>
              <a:rPr lang="en-US" sz="900" kern="1200" dirty="0">
                <a:solidFill>
                  <a:schemeClr val="tx1"/>
                </a:solidFill>
                <a:effectLst/>
                <a:latin typeface="Segoe UI Light" pitchFamily="34" charset="0"/>
                <a:ea typeface="+mn-ea"/>
                <a:cs typeface="+mn-cs"/>
              </a:rPr>
              <a:t>that defines values that are returned after a deployment </a:t>
            </a: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kern="1200" dirty="0">
                <a:solidFill>
                  <a:schemeClr val="tx1"/>
                </a:solidFill>
                <a:effectLst/>
                <a:latin typeface="Segoe UI Light" pitchFamily="34" charset="0"/>
                <a:ea typeface="+mn-ea"/>
                <a:cs typeface="+mn-cs"/>
              </a:rPr>
              <a:t>A JSON file is constructed of key/value pairs. For example, in the image above, "</a:t>
            </a:r>
            <a:r>
              <a:rPr lang="en-US" sz="900" kern="1200" dirty="0" err="1">
                <a:solidFill>
                  <a:schemeClr val="tx1"/>
                </a:solidFill>
                <a:effectLst/>
                <a:latin typeface="Segoe UI Light" pitchFamily="34" charset="0"/>
                <a:ea typeface="+mn-ea"/>
                <a:cs typeface="+mn-cs"/>
              </a:rPr>
              <a:t>ContentVersion</a:t>
            </a:r>
            <a:r>
              <a:rPr lang="en-US" sz="900" kern="1200" dirty="0">
                <a:solidFill>
                  <a:schemeClr val="tx1"/>
                </a:solidFill>
                <a:effectLst/>
                <a:latin typeface="Segoe UI Light" pitchFamily="34" charset="0"/>
                <a:ea typeface="+mn-ea"/>
                <a:cs typeface="+mn-cs"/>
              </a:rPr>
              <a:t>" is the key and "1.0.0.0" is the value. A key is always a string enclosed in quotation marks. A value can be a string, </a:t>
            </a:r>
            <a:r>
              <a:rPr lang="en-US" sz="900" kern="1200" dirty="0" err="1">
                <a:solidFill>
                  <a:schemeClr val="tx1"/>
                </a:solidFill>
                <a:effectLst/>
                <a:latin typeface="Segoe UI Light" pitchFamily="34" charset="0"/>
                <a:ea typeface="+mn-ea"/>
                <a:cs typeface="+mn-cs"/>
              </a:rPr>
              <a:t>securestring</a:t>
            </a:r>
            <a:r>
              <a:rPr lang="en-US" sz="900" kern="1200" dirty="0">
                <a:solidFill>
                  <a:schemeClr val="tx1"/>
                </a:solidFill>
                <a:effectLst/>
                <a:latin typeface="Segoe UI Light" pitchFamily="34" charset="0"/>
                <a:ea typeface="+mn-ea"/>
                <a:cs typeface="+mn-cs"/>
              </a:rPr>
              <a:t>, number, </a:t>
            </a:r>
            <a:r>
              <a:rPr lang="en-US" sz="900" kern="1200" dirty="0" err="1">
                <a:solidFill>
                  <a:schemeClr val="tx1"/>
                </a:solidFill>
                <a:effectLst/>
                <a:latin typeface="Segoe UI Light" pitchFamily="34" charset="0"/>
                <a:ea typeface="+mn-ea"/>
                <a:cs typeface="+mn-cs"/>
              </a:rPr>
              <a:t>boolean</a:t>
            </a:r>
            <a:r>
              <a:rPr lang="en-US" sz="900" kern="1200" dirty="0">
                <a:solidFill>
                  <a:schemeClr val="tx1"/>
                </a:solidFill>
                <a:effectLst/>
                <a:latin typeface="Segoe UI Light" pitchFamily="34" charset="0"/>
                <a:ea typeface="+mn-ea"/>
                <a:cs typeface="+mn-cs"/>
              </a:rPr>
              <a:t> expression, array, or object. A JSON object is enclosed in curly braces, "{ }". In a key/value pair the key is always followed by a colon. Key/pairs are separated by commas. </a:t>
            </a:r>
          </a:p>
          <a:p>
            <a:pPr rtl="0" fontAlgn="ctr"/>
            <a:endParaRPr lang="en-US" sz="900" kern="1200" dirty="0">
              <a:solidFill>
                <a:schemeClr val="tx1"/>
              </a:solidFill>
              <a:effectLst/>
              <a:latin typeface="Segoe UI Light" pitchFamily="34" charset="0"/>
              <a:ea typeface="+mn-ea"/>
              <a:cs typeface="+mn-cs"/>
            </a:endParaRPr>
          </a:p>
          <a:p>
            <a:pPr rtl="0" fontAlgn="ctr"/>
            <a:r>
              <a:rPr lang="en-US" sz="900" kern="1200" dirty="0">
                <a:solidFill>
                  <a:schemeClr val="tx1"/>
                </a:solidFill>
                <a:effectLst/>
                <a:latin typeface="Segoe UI Light" pitchFamily="34" charset="0"/>
                <a:ea typeface="+mn-ea"/>
                <a:cs typeface="+mn-cs"/>
              </a:rPr>
              <a:t>A JSON template may also contain functions and expressions. Expression are enclosed in square brackets, "[ ]', and can appear anywhere in a JSON string. Functions calls have the format </a:t>
            </a:r>
            <a:r>
              <a:rPr lang="en-US" sz="900" kern="1200" dirty="0" err="1">
                <a:solidFill>
                  <a:schemeClr val="tx1"/>
                </a:solidFill>
                <a:effectLst/>
                <a:latin typeface="Segoe UI Light" pitchFamily="34" charset="0"/>
                <a:ea typeface="+mn-ea"/>
                <a:cs typeface="+mn-cs"/>
              </a:rPr>
              <a:t>functionName</a:t>
            </a:r>
            <a:r>
              <a:rPr lang="en-US" sz="900" kern="1200" dirty="0">
                <a:solidFill>
                  <a:schemeClr val="tx1"/>
                </a:solidFill>
                <a:effectLst/>
                <a:latin typeface="Segoe UI Light" pitchFamily="34" charset="0"/>
                <a:ea typeface="+mn-ea"/>
                <a:cs typeface="+mn-cs"/>
              </a:rPr>
              <a:t>(arg1,arg2,arg3). Properties are referenced using the dot and index operators.</a:t>
            </a:r>
          </a:p>
          <a:p>
            <a:pPr rtl="0" fontAlgn="ctr"/>
            <a:endParaRPr lang="en-US" sz="900" kern="1200" dirty="0">
              <a:solidFill>
                <a:schemeClr val="tx1"/>
              </a:solidFill>
              <a:effectLst/>
              <a:latin typeface="Segoe UI Light" pitchFamily="34" charset="0"/>
              <a:ea typeface="+mn-ea"/>
              <a:cs typeface="+mn-cs"/>
            </a:endParaRPr>
          </a:p>
          <a:p>
            <a:r>
              <a:rPr lang="en-US" sz="900" kern="1200" dirty="0">
                <a:solidFill>
                  <a:schemeClr val="tx1"/>
                </a:solidFill>
                <a:effectLst/>
                <a:latin typeface="Segoe UI Light" pitchFamily="34" charset="0"/>
                <a:ea typeface="+mn-ea"/>
                <a:cs typeface="+mn-cs"/>
              </a:rPr>
              <a:t>The lab provides notes with additional details regarding specific parameters, variables, resources, etc.</a:t>
            </a:r>
          </a:p>
          <a:p>
            <a:endParaRPr lang="en-US" sz="900" kern="1200" dirty="0">
              <a:solidFill>
                <a:schemeClr val="tx1"/>
              </a:solidFill>
              <a:effectLst/>
              <a:latin typeface="Segoe UI Light" pitchFamily="34" charset="0"/>
              <a:ea typeface="+mn-ea"/>
              <a:cs typeface="+mn-cs"/>
            </a:endParaRPr>
          </a:p>
          <a:p>
            <a:r>
              <a:rPr lang="en-US" b="1" dirty="0"/>
              <a:t>Authoring Azure Resource Manager templates</a:t>
            </a:r>
          </a:p>
          <a:p>
            <a:r>
              <a:rPr lang="en-US" sz="900" kern="1200" dirty="0">
                <a:solidFill>
                  <a:schemeClr val="tx1"/>
                </a:solidFill>
                <a:effectLst/>
                <a:latin typeface="Segoe UI Light" pitchFamily="34" charset="0"/>
                <a:ea typeface="+mn-ea"/>
                <a:cs typeface="+mn-cs"/>
              </a:rPr>
              <a:t>https://azure.microsoft.com/en-us/documentation/articles/resource-group-authoring-templates/ </a:t>
            </a:r>
          </a:p>
          <a:p>
            <a:endParaRPr lang="en-US" sz="900" kern="1200" dirty="0">
              <a:solidFill>
                <a:schemeClr val="tx1"/>
              </a:solidFill>
              <a:effectLst/>
              <a:latin typeface="Segoe UI Light" pitchFamily="34" charset="0"/>
              <a:ea typeface="+mn-ea"/>
              <a:cs typeface="+mn-cs"/>
            </a:endParaRPr>
          </a:p>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02E9C339-5222-4C7C-B0AC-28CD8A19A243}" type="datetime1">
              <a:rPr lang="en-US" smtClean="0"/>
              <a:t>11/3/2017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6287822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1"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246BCAC-FD49-1C44-8DA3-711638C7FC80}" type="slidenum">
              <a:rPr lang="en-US" smtClean="0"/>
              <a:t>8</a:t>
            </a:fld>
            <a:endParaRPr lang="en-US"/>
          </a:p>
        </p:txBody>
      </p:sp>
    </p:spTree>
    <p:extLst>
      <p:ext uri="{BB962C8B-B14F-4D97-AF65-F5344CB8AC3E}">
        <p14:creationId xmlns:p14="http://schemas.microsoft.com/office/powerpoint/2010/main" val="3978823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810610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Best practices for designing Azure Resource Manager templates</a:t>
            </a:r>
          </a:p>
          <a:p>
            <a:r>
              <a:rPr lang="en-US" dirty="0"/>
              <a:t>https://azure.microsoft.com/en-us/documentation/articles/best-practices-resource-manager-design-templates/</a:t>
            </a:r>
          </a:p>
          <a:p>
            <a:r>
              <a:rPr lang="en-US" dirty="0"/>
              <a:t>Also, see Appendix for additional slides on this</a:t>
            </a:r>
            <a:r>
              <a:rPr lang="en-US" baseline="0" dirty="0"/>
              <a:t> topic</a:t>
            </a:r>
            <a:endParaRPr lang="en-US" dirty="0"/>
          </a:p>
        </p:txBody>
      </p:sp>
      <p:sp>
        <p:nvSpPr>
          <p:cNvPr id="4" name="Header Placeholder 3"/>
          <p:cNvSpPr>
            <a:spLocks noGrp="1"/>
          </p:cNvSpPr>
          <p:nvPr>
            <p:ph type="hdr" sz="quarter" idx="10"/>
          </p:nvPr>
        </p:nvSpPr>
        <p:spPr/>
        <p:txBody>
          <a:bodyPr/>
          <a:lstStyle/>
          <a:p>
            <a:r>
              <a:rPr lang="en-US"/>
              <a:t>Microsoft Ignite 2015</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11/3/2017 7:44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2422064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Slide-Picture">
    <p:bg>
      <p:bgPr>
        <a:solidFill>
          <a:schemeClr val="accent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5761038" y="-1"/>
            <a:ext cx="6675437" cy="6994525"/>
          </a:xfrm>
          <a:blipFill>
            <a:blip r:embed="rId2"/>
            <a:stretch>
              <a:fillRect/>
            </a:stretch>
          </a:blipFill>
        </p:spPr>
        <p:txBody>
          <a:bodyPr/>
          <a:lstStyle>
            <a:lvl1pPr marL="0" indent="0">
              <a:buNone/>
              <a:defRPr baseline="0"/>
            </a:lvl1pPr>
          </a:lstStyle>
          <a:p>
            <a:r>
              <a:rPr lang="en-US" dirty="0"/>
              <a:t> </a:t>
            </a:r>
          </a:p>
        </p:txBody>
      </p:sp>
      <p:sp>
        <p:nvSpPr>
          <p:cNvPr id="7" name="Text Placeholder 6"/>
          <p:cNvSpPr>
            <a:spLocks noGrp="1"/>
          </p:cNvSpPr>
          <p:nvPr>
            <p:ph type="body" sz="quarter" idx="11" hasCustomPrompt="1"/>
          </p:nvPr>
        </p:nvSpPr>
        <p:spPr>
          <a:xfrm>
            <a:off x="274638" y="2963861"/>
            <a:ext cx="5486399" cy="1066800"/>
          </a:xfrm>
        </p:spPr>
        <p:txBody>
          <a:bodyPr lIns="182880" anchor="ctr">
            <a:noAutofit/>
          </a:bodyPr>
          <a:lstStyle>
            <a:lvl1pPr marL="0" indent="0">
              <a:buNone/>
              <a:defRPr sz="5400">
                <a:solidFill>
                  <a:schemeClr val="bg1"/>
                </a:solidFill>
                <a:latin typeface="+mj-lt"/>
              </a:defRPr>
            </a:lvl1pPr>
          </a:lstStyle>
          <a:p>
            <a:pPr lvl="0"/>
            <a:r>
              <a:rPr lang="en-US" dirty="0"/>
              <a:t>Title</a:t>
            </a:r>
          </a:p>
        </p:txBody>
      </p:sp>
    </p:spTree>
    <p:extLst>
      <p:ext uri="{BB962C8B-B14F-4D97-AF65-F5344CB8AC3E}">
        <p14:creationId xmlns:p14="http://schemas.microsoft.com/office/powerpoint/2010/main" val="2747217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63" presetClass="path" presetSubtype="0" decel="100000" fill="hold" grpId="1" nodeType="withEffect">
                                  <p:stCondLst>
                                    <p:cond delay="0"/>
                                  </p:stCondLst>
                                  <p:childTnLst>
                                    <p:animMotion origin="layout" path="M -4.7613E-6 0 L 0.07302 0 " pathEditMode="relative" rAng="0" ptsTypes="AA">
                                      <p:cBhvr>
                                        <p:cTn id="9" dur="750" spd="-100000" fill="hold"/>
                                        <p:tgtEl>
                                          <p:spTgt spid="5"/>
                                        </p:tgtEl>
                                        <p:attrNameLst>
                                          <p:attrName>ppt_x</p:attrName>
                                          <p:attrName>ppt_y</p:attrName>
                                        </p:attrNameLst>
                                      </p:cBhvr>
                                      <p:rCtr x="3651" y="0"/>
                                    </p:animMotion>
                                  </p:childTnLst>
                                </p:cTn>
                              </p:par>
                              <p:par>
                                <p:cTn id="10" presetID="10" presetClass="entr" presetSubtype="0" fill="hold" grpId="0" nodeType="withEffect">
                                  <p:stCondLst>
                                    <p:cond delay="25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500"/>
                                        <p:tgtEl>
                                          <p:spTgt spid="7">
                                            <p:txEl>
                                              <p:pRg st="0" end="0"/>
                                            </p:txEl>
                                          </p:spTgt>
                                        </p:tgtEl>
                                      </p:cBhvr>
                                    </p:animEffect>
                                  </p:childTnLst>
                                </p:cTn>
                              </p:par>
                              <p:par>
                                <p:cTn id="13" presetID="63" presetClass="path" presetSubtype="0" decel="100000" fill="hold" grpId="1" nodeType="withEffect">
                                  <p:stCondLst>
                                    <p:cond delay="0"/>
                                  </p:stCondLst>
                                  <p:childTnLst>
                                    <p:animMotion origin="layout" path="M 0.00996 0 L 0.07735 0 " pathEditMode="relative" rAng="0" ptsTypes="AA">
                                      <p:cBhvr>
                                        <p:cTn id="14" dur="750" spd="-100000" fill="hold"/>
                                        <p:tgtEl>
                                          <p:spTgt spid="7">
                                            <p:txEl>
                                              <p:pRg st="0" end="0"/>
                                            </p:txEl>
                                          </p:spTgt>
                                        </p:tgtEl>
                                        <p:attrNameLst>
                                          <p:attrName>ppt_x</p:attrName>
                                          <p:attrName>ppt_y</p:attrName>
                                        </p:attrNameLst>
                                      </p:cBhvr>
                                      <p:rCtr x="337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build="p">
        <p:tmplLst>
          <p:tmpl lvl="1">
            <p:tnLst>
              <p:par>
                <p:cTn presetID="10" presetClass="entr" presetSubtype="0" fill="hold" nodeType="withEffect">
                  <p:stCondLst>
                    <p:cond delay="25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7" grpId="1" build="p">
        <p:tmplLst>
          <p:tmpl lvl="1">
            <p:tnLst>
              <p:par>
                <p:cTn presetID="63" presetClass="path" presetSubtype="0" decel="100000" fill="hold" nodeType="withEffect">
                  <p:stCondLst>
                    <p:cond delay="0"/>
                  </p:stCondLst>
                  <p:childTnLst>
                    <p:animMotion origin="layout" path="M 0.00996 0 L 0.07735 0 " pathEditMode="relative" rAng="0" ptsTypes="AA">
                      <p:cBhvr>
                        <p:cTn dur="750" spd="-100000" fill="hold"/>
                        <p:tgtEl>
                          <p:spTgt spid="7"/>
                        </p:tgtEl>
                        <p:attrNameLst>
                          <p:attrName>ppt_x</p:attrName>
                          <p:attrName>ppt_y</p:attrName>
                        </p:attrNameLst>
                      </p:cBhvr>
                      <p:rCtr x="3370" y="0"/>
                    </p:animMotion>
                  </p:childTnLst>
                </p:cTn>
              </p:par>
            </p:tnLst>
          </p:tmpl>
        </p:tmplLst>
      </p:bldP>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9" name="Title"/>
          <p:cNvSpPr>
            <a:spLocks noGrp="1"/>
          </p:cNvSpPr>
          <p:nvPr>
            <p:ph type="title" hasCustomPrompt="1"/>
          </p:nvPr>
        </p:nvSpPr>
        <p:spPr>
          <a:xfrm>
            <a:off x="1" y="2238461"/>
            <a:ext cx="12436476" cy="1103369"/>
          </a:xfrm>
          <a:prstGeom prst="rect">
            <a:avLst/>
          </a:prstGeom>
        </p:spPr>
        <p:txBody>
          <a:bodyPr/>
          <a:lstStyle>
            <a:lvl1pPr algn="ctr">
              <a:defRPr lang="en-US" sz="5507"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620" y="3341829"/>
            <a:ext cx="12436475" cy="1010320"/>
          </a:xfrm>
          <a:prstGeom prst="rect">
            <a:avLst/>
          </a:prstGeom>
        </p:spPr>
        <p:txBody>
          <a:bodyPr/>
          <a:lstStyle>
            <a:lvl1pPr marL="0" indent="0" algn="ctr">
              <a:buNone/>
              <a:defRPr lang="en-US" sz="2244" b="0" kern="1200" cap="none" spc="-104"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964773668"/>
      </p:ext>
    </p:extLst>
  </p:cSld>
  <p:clrMapOvr>
    <a:masterClrMapping/>
  </p:clrMapOvr>
  <p:transition>
    <p:fade/>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84895" y="2763461"/>
            <a:ext cx="10937227" cy="1291569"/>
          </a:xfrm>
          <a:prstGeom prst="rect">
            <a:avLst/>
          </a:prstGeom>
        </p:spPr>
        <p:txBody>
          <a:bodyPr>
            <a:noAutofit/>
          </a:bodyPr>
          <a:lstStyle>
            <a:lvl1pPr algn="ctr">
              <a:defRPr sz="8159"/>
            </a:lvl1pPr>
          </a:lstStyle>
          <a:p>
            <a:pPr algn="ctr"/>
            <a:r>
              <a:rPr lang="en-US" sz="8157"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172678273"/>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1865971094"/>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3689909126"/>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Tree>
    <p:extLst>
      <p:ext uri="{BB962C8B-B14F-4D97-AF65-F5344CB8AC3E}">
        <p14:creationId xmlns:p14="http://schemas.microsoft.com/office/powerpoint/2010/main" val="256119931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251658667"/>
      </p:ext>
    </p:extLst>
  </p:cSld>
  <p:clrMapOvr>
    <a:masterClrMapping/>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851749297"/>
      </p:ext>
    </p:extLst>
  </p:cSld>
  <p:clrMapOvr>
    <a:masterClrMapping/>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979734648"/>
      </p:ext>
    </p:extLst>
  </p:cSld>
  <p:clrMapOvr>
    <a:masterClrMapping/>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2" name="Body"/>
          <p:cNvSpPr>
            <a:spLocks noGrp="1"/>
          </p:cNvSpPr>
          <p:nvPr>
            <p:ph type="body" sz="quarter" idx="11"/>
          </p:nvPr>
        </p:nvSpPr>
        <p:spPr>
          <a:xfrm>
            <a:off x="381484" y="4920446"/>
            <a:ext cx="6885382" cy="1162516"/>
          </a:xfrm>
          <a:prstGeom prst="rect">
            <a:avLst/>
          </a:prstGeom>
        </p:spPr>
        <p:txBody>
          <a:bodyPr/>
          <a:lstStyle>
            <a:lvl1pPr>
              <a:buClr>
                <a:schemeClr val="tx2"/>
              </a:buClr>
              <a:defRPr lang="en-US" sz="2040" kern="1200" spc="0" baseline="0" dirty="0" smtClean="0">
                <a:solidFill>
                  <a:srgbClr val="0072C6"/>
                </a:solidFill>
                <a:latin typeface="Segoe UI Light" panose="020B0502040204020203" pitchFamily="34" charset="0"/>
                <a:ea typeface="+mn-ea"/>
                <a:cs typeface="+mn-cs"/>
              </a:defRPr>
            </a:lvl1pPr>
            <a:lvl2pPr>
              <a:buClr>
                <a:schemeClr val="tx2"/>
              </a:buClr>
              <a:defRPr lang="en-US" sz="2040" kern="1200" spc="0" baseline="0" dirty="0" smtClean="0">
                <a:solidFill>
                  <a:srgbClr val="0072C6"/>
                </a:solidFill>
                <a:latin typeface="Segoe UI Light" panose="020B0502040204020203" pitchFamily="34" charset="0"/>
                <a:ea typeface="+mn-ea"/>
                <a:cs typeface="+mn-cs"/>
              </a:defRPr>
            </a:lvl2pPr>
            <a:lvl3pPr>
              <a:buClr>
                <a:schemeClr val="tx2"/>
              </a:buClr>
              <a:defRPr lang="en-US" sz="2040" kern="1200" spc="0" baseline="0" dirty="0" smtClean="0">
                <a:solidFill>
                  <a:srgbClr val="0072C6"/>
                </a:solidFill>
                <a:latin typeface="Segoe UI Light" panose="020B0502040204020203" pitchFamily="34" charset="0"/>
                <a:ea typeface="+mn-ea"/>
                <a:cs typeface="+mn-cs"/>
              </a:defRPr>
            </a:lvl3pPr>
            <a:lvl4pPr>
              <a:buClr>
                <a:schemeClr val="tx2"/>
              </a:buClr>
              <a:defRPr lang="en-US" sz="2040" kern="1200" spc="0" baseline="0" dirty="0" smtClean="0">
                <a:solidFill>
                  <a:srgbClr val="0072C6"/>
                </a:solidFill>
                <a:latin typeface="Segoe UI Light" panose="020B0502040204020203" pitchFamily="34" charset="0"/>
                <a:ea typeface="+mn-ea"/>
                <a:cs typeface="+mn-cs"/>
              </a:defRPr>
            </a:lvl4pPr>
            <a:lvl5pPr>
              <a:buClr>
                <a:schemeClr val="tx2"/>
              </a:buClr>
              <a:defRPr lang="en-US" sz="204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82263" y="3950613"/>
            <a:ext cx="6883956"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2"/>
            <a:ext cx="10176410" cy="935842"/>
          </a:xfrm>
          <a:prstGeom prst="rect">
            <a:avLst/>
          </a:prstGeom>
        </p:spPr>
        <p:txBody>
          <a:bodyPr/>
          <a:lstStyle/>
          <a:p>
            <a:r>
              <a:rPr lang="en-US" sz="4896">
                <a:solidFill>
                  <a:schemeClr val="bg1"/>
                </a:solidFill>
              </a:rPr>
              <a:t>Click to edit Master title style</a:t>
            </a:r>
            <a:endParaRPr lang="en-US" sz="4896" dirty="0">
              <a:solidFill>
                <a:schemeClr val="bg1"/>
              </a:solidFill>
            </a:endParaRPr>
          </a:p>
        </p:txBody>
      </p:sp>
    </p:spTree>
    <p:extLst>
      <p:ext uri="{BB962C8B-B14F-4D97-AF65-F5344CB8AC3E}">
        <p14:creationId xmlns:p14="http://schemas.microsoft.com/office/powerpoint/2010/main" val="2062217510"/>
      </p:ext>
    </p:extLst>
  </p:cSld>
  <p:clrMapOvr>
    <a:masterClrMapping/>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4" name="Subhead"/>
          <p:cNvSpPr>
            <a:spLocks noGrp="1"/>
          </p:cNvSpPr>
          <p:nvPr>
            <p:ph type="body" sz="quarter" idx="12" hasCustomPrompt="1"/>
          </p:nvPr>
        </p:nvSpPr>
        <p:spPr>
          <a:xfrm>
            <a:off x="382263" y="3950613"/>
            <a:ext cx="6883956"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2"/>
            <a:ext cx="10176410" cy="935842"/>
          </a:xfrm>
          <a:prstGeom prst="rect">
            <a:avLst/>
          </a:prstGeom>
        </p:spPr>
        <p:txBody>
          <a:bodyPr/>
          <a:lstStyle/>
          <a:p>
            <a:r>
              <a:rPr lang="en-US" sz="4896">
                <a:solidFill>
                  <a:schemeClr val="bg1"/>
                </a:solidFill>
              </a:rPr>
              <a:t>Click to edit Master title style</a:t>
            </a:r>
            <a:endParaRPr lang="en-US" sz="4896" dirty="0">
              <a:solidFill>
                <a:schemeClr val="bg1"/>
              </a:solidFill>
            </a:endParaRPr>
          </a:p>
        </p:txBody>
      </p:sp>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2689282063"/>
      </p:ext>
    </p:extLst>
  </p:cSld>
  <p:clrMapOvr>
    <a:masterClrMapping/>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Slide-Teal">
    <p:spTree>
      <p:nvGrpSpPr>
        <p:cNvPr id="1" name=""/>
        <p:cNvGrpSpPr/>
        <p:nvPr/>
      </p:nvGrpSpPr>
      <p:grpSpPr>
        <a:xfrm>
          <a:off x="0" y="0"/>
          <a:ext cx="0" cy="0"/>
          <a:chOff x="0" y="0"/>
          <a:chExt cx="0" cy="0"/>
        </a:xfrm>
      </p:grpSpPr>
      <p:sp>
        <p:nvSpPr>
          <p:cNvPr id="5" name="Text Placeholder 4"/>
          <p:cNvSpPr>
            <a:spLocks noGrp="1"/>
          </p:cNvSpPr>
          <p:nvPr>
            <p:ph type="body" sz="quarter" idx="10" hasCustomPrompt="1"/>
          </p:nvPr>
        </p:nvSpPr>
        <p:spPr>
          <a:xfrm>
            <a:off x="274638" y="3040063"/>
            <a:ext cx="4572195" cy="914399"/>
          </a:xfrm>
        </p:spPr>
        <p:txBody>
          <a:bodyPr lIns="182880" rIns="91440" anchor="ctr">
            <a:noAutofit/>
          </a:bodyPr>
          <a:lstStyle>
            <a:lvl1pPr marL="0" indent="0">
              <a:buNone/>
              <a:defRPr sz="5400">
                <a:solidFill>
                  <a:schemeClr val="accent1"/>
                </a:solidFill>
                <a:latin typeface="+mj-lt"/>
              </a:defRPr>
            </a:lvl1pPr>
          </a:lstStyle>
          <a:p>
            <a:pPr lvl="0"/>
            <a:r>
              <a:rPr lang="en-US" dirty="0"/>
              <a:t>Title</a:t>
            </a:r>
          </a:p>
        </p:txBody>
      </p:sp>
      <p:sp>
        <p:nvSpPr>
          <p:cNvPr id="7" name="Content Placeholder 6"/>
          <p:cNvSpPr>
            <a:spLocks noGrp="1"/>
          </p:cNvSpPr>
          <p:nvPr>
            <p:ph sz="quarter" idx="11" hasCustomPrompt="1"/>
          </p:nvPr>
        </p:nvSpPr>
        <p:spPr>
          <a:xfrm>
            <a:off x="4860972" y="-1"/>
            <a:ext cx="7575503" cy="6994525"/>
          </a:xfrm>
          <a:solidFill>
            <a:schemeClr val="accent1"/>
          </a:solidFill>
        </p:spPr>
        <p:txBody>
          <a:bodyPr lIns="274320" rIns="274320" anchor="ctr">
            <a:noAutofit/>
          </a:bodyPr>
          <a:lstStyle>
            <a:lvl1pPr marL="0" indent="0">
              <a:buNone/>
              <a:defRPr sz="2400" baseline="0"/>
            </a:lvl1pPr>
          </a:lstStyle>
          <a:p>
            <a:pPr lvl="0"/>
            <a:r>
              <a:rPr lang="en-US" dirty="0"/>
              <a:t> </a:t>
            </a:r>
          </a:p>
        </p:txBody>
      </p:sp>
    </p:spTree>
    <p:extLst>
      <p:ext uri="{BB962C8B-B14F-4D97-AF65-F5344CB8AC3E}">
        <p14:creationId xmlns:p14="http://schemas.microsoft.com/office/powerpoint/2010/main" val="31613452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3050800531"/>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2"/>
            <a:ext cx="10176410"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80220" y="2237603"/>
            <a:ext cx="10176917" cy="2773524"/>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5947559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2"/>
            <a:ext cx="10176410"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07783595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569115" y="5687562"/>
            <a:ext cx="8230866" cy="935842"/>
          </a:xfrm>
          <a:prstGeom prst="rect">
            <a:avLst/>
          </a:prstGeom>
        </p:spPr>
        <p:txBody>
          <a:bodyPr/>
          <a:lstStyle>
            <a:lvl1pPr>
              <a:defRPr>
                <a:solidFill>
                  <a:schemeClr val="bg1"/>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81652962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Tree>
    <p:extLst>
      <p:ext uri="{BB962C8B-B14F-4D97-AF65-F5344CB8AC3E}">
        <p14:creationId xmlns:p14="http://schemas.microsoft.com/office/powerpoint/2010/main" val="227216933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0" y="2484771"/>
            <a:ext cx="2905837"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466279" y="698349"/>
            <a:ext cx="8798476" cy="4508687"/>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2889244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0" y="2484771"/>
            <a:ext cx="2905837"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7158716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9893" y="2363828"/>
            <a:ext cx="11847209" cy="416439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
        <p:nvSpPr>
          <p:cNvPr id="14" name="Subhead"/>
          <p:cNvSpPr txBox="1">
            <a:spLocks/>
          </p:cNvSpPr>
          <p:nvPr/>
        </p:nvSpPr>
        <p:spPr>
          <a:xfrm>
            <a:off x="279892" y="1443660"/>
            <a:ext cx="10073357" cy="942315"/>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80" dirty="0">
                <a:solidFill>
                  <a:schemeClr val="tx2"/>
                </a:solidFill>
              </a:rPr>
              <a:t>Subhead</a:t>
            </a:r>
          </a:p>
        </p:txBody>
      </p:sp>
      <p:sp>
        <p:nvSpPr>
          <p:cNvPr id="13" name="Headline"/>
          <p:cNvSpPr>
            <a:spLocks noGrp="1"/>
          </p:cNvSpPr>
          <p:nvPr>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976743967"/>
      </p:ext>
    </p:extLst>
  </p:cSld>
  <p:clrMapOvr>
    <a:masterClrMapping/>
  </p:clrMapOvr>
  <p:transition>
    <p:fade/>
  </p:transition>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
        <p:nvSpPr>
          <p:cNvPr id="13" name="Headline"/>
          <p:cNvSpPr>
            <a:spLocks noGrp="1"/>
          </p:cNvSpPr>
          <p:nvPr>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1883009553"/>
      </p:ext>
    </p:extLst>
  </p:cSld>
  <p:clrMapOvr>
    <a:masterClrMapping/>
  </p:clrMapOvr>
  <p:transition>
    <p:fade/>
  </p:transition>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Tree>
    <p:extLst>
      <p:ext uri="{BB962C8B-B14F-4D97-AF65-F5344CB8AC3E}">
        <p14:creationId xmlns:p14="http://schemas.microsoft.com/office/powerpoint/2010/main" val="1601041159"/>
      </p:ext>
    </p:extLst>
  </p:cSld>
  <p:clrMapOvr>
    <a:masterClrMapping/>
  </p:clrMapOvr>
  <p:transition>
    <p:fade/>
  </p:transition>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ing_Teal">
    <p:spTree>
      <p:nvGrpSpPr>
        <p:cNvPr id="1" name=""/>
        <p:cNvGrpSpPr/>
        <p:nvPr/>
      </p:nvGrpSpPr>
      <p:grpSpPr>
        <a:xfrm>
          <a:off x="0" y="0"/>
          <a:ext cx="0" cy="0"/>
          <a:chOff x="0" y="0"/>
          <a:chExt cx="0" cy="0"/>
        </a:xfrm>
      </p:grpSpPr>
      <p:sp>
        <p:nvSpPr>
          <p:cNvPr id="2" name="Rectangle 1"/>
          <p:cNvSpPr/>
          <p:nvPr userDrawn="1"/>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65134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9" y="623974"/>
            <a:ext cx="8948025" cy="935842"/>
          </a:xfrm>
          <a:prstGeom prst="rect">
            <a:avLst/>
          </a:prstGeom>
        </p:spPr>
        <p:txBody>
          <a:bodyPr/>
          <a:lstStyle/>
          <a:p>
            <a:r>
              <a:rPr lang="en-US" sz="5507">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46088" y="1865207"/>
            <a:ext cx="8918547" cy="442986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05958250"/>
      </p:ext>
    </p:extLst>
  </p:cSld>
  <p:clrMapOvr>
    <a:masterClrMapping/>
  </p:clrMapOvr>
  <p:transition>
    <p:fade/>
  </p:transition>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9" y="623974"/>
            <a:ext cx="8948025" cy="935842"/>
          </a:xfrm>
          <a:prstGeom prst="rect">
            <a:avLst/>
          </a:prstGeom>
        </p:spPr>
        <p:txBody>
          <a:bodyPr/>
          <a:lstStyle/>
          <a:p>
            <a:r>
              <a:rPr lang="en-US" sz="5507">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1436634561"/>
      </p:ext>
    </p:extLst>
  </p:cSld>
  <p:clrMapOvr>
    <a:masterClrMapping/>
  </p:clrMapOvr>
  <p:transition>
    <p:fade/>
  </p:transition>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73851" y="3029344"/>
            <a:ext cx="10288773" cy="935842"/>
          </a:xfrm>
          <a:prstGeom prst="rect">
            <a:avLst/>
          </a:prstGeom>
        </p:spPr>
        <p:txBody>
          <a:bodyPr/>
          <a:lstStyle>
            <a:lvl1pPr algn="ctr">
              <a:defRPr sz="6119">
                <a:solidFill>
                  <a:srgbClr val="92D050"/>
                </a:solidFill>
              </a:defRPr>
            </a:lvl1pPr>
          </a:lstStyle>
          <a:p>
            <a:r>
              <a:rPr lang="en-US" sz="5507"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3160005819"/>
      </p:ext>
    </p:extLst>
  </p:cSld>
  <p:clrMapOvr>
    <a:masterClrMapping/>
  </p:clrMapOvr>
  <p:transition>
    <p:fade/>
  </p:transition>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
        <p:nvSpPr>
          <p:cNvPr id="5" name="Rectangle 4"/>
          <p:cNvSpPr/>
          <p:nvPr userDrawn="1"/>
        </p:nvSpPr>
        <p:spPr>
          <a:xfrm>
            <a:off x="0"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Tree>
    <p:extLst>
      <p:ext uri="{BB962C8B-B14F-4D97-AF65-F5344CB8AC3E}">
        <p14:creationId xmlns:p14="http://schemas.microsoft.com/office/powerpoint/2010/main" val="1351140254"/>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Tree>
    <p:extLst>
      <p:ext uri="{BB962C8B-B14F-4D97-AF65-F5344CB8AC3E}">
        <p14:creationId xmlns:p14="http://schemas.microsoft.com/office/powerpoint/2010/main" val="68449743"/>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Tree>
    <p:extLst>
      <p:ext uri="{BB962C8B-B14F-4D97-AF65-F5344CB8AC3E}">
        <p14:creationId xmlns:p14="http://schemas.microsoft.com/office/powerpoint/2010/main" val="2687451203"/>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
        <p:nvSpPr>
          <p:cNvPr id="5" name="Rectangle 4"/>
          <p:cNvSpPr/>
          <p:nvPr userDrawn="1"/>
        </p:nvSpPr>
        <p:spPr bwMode="auto">
          <a:xfrm>
            <a:off x="9063031" y="-1"/>
            <a:ext cx="3373445" cy="6991550"/>
          </a:xfrm>
          <a:prstGeom prst="rect">
            <a:avLst/>
          </a:prstGeom>
          <a:solidFill>
            <a:srgbClr val="00AEEF"/>
          </a:solidFill>
          <a:ln w="9525" cap="flat" cmpd="sng" algn="ctr">
            <a:noFill/>
            <a:prstDash val="solid"/>
            <a:headEnd type="none" w="med" len="med"/>
            <a:tailEnd type="none" w="med" len="med"/>
          </a:ln>
          <a:effectLst/>
        </p:spPr>
        <p:txBody>
          <a:bodyPr vert="horz" wrap="square" lIns="95112" tIns="47556" rIns="95112" bIns="47556" numCol="1" rtlCol="0" anchor="ctr" anchorCtr="0" compatLnSpc="1">
            <a:prstTxWarp prst="textNoShape">
              <a:avLst/>
            </a:prstTxWarp>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228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10082469" y="1982842"/>
            <a:ext cx="1334569" cy="310492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7558" tIns="47558" rIns="47558" bIns="47558" numCol="1" spcCol="0" rtlCol="0" fromWordArt="0" anchor="ctr" anchorCtr="0" forceAA="0" compatLnSpc="1">
            <a:prstTxWarp prst="textNoShape">
              <a:avLst/>
            </a:prstTxWarp>
            <a:noAutofit/>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1873"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70513" y="161896"/>
            <a:ext cx="3768193" cy="2461945"/>
          </a:xfrm>
          <a:prstGeom prst="rect">
            <a:avLst/>
          </a:prstGeom>
        </p:spPr>
        <p:txBody>
          <a:bodyPr anchor="ctr">
            <a:noAutofit/>
          </a:bodyPr>
          <a:lstStyle>
            <a:lvl1pPr>
              <a:defRPr sz="8975"/>
            </a:lvl1pPr>
          </a:lstStyle>
          <a:p>
            <a:r>
              <a:rPr lang="en-US" sz="8973" dirty="0">
                <a:solidFill>
                  <a:schemeClr val="bg1">
                    <a:alpha val="99000"/>
                  </a:schemeClr>
                </a:solidFill>
              </a:rPr>
              <a:t>Q&amp;A</a:t>
            </a:r>
          </a:p>
        </p:txBody>
      </p:sp>
    </p:spTree>
    <p:extLst>
      <p:ext uri="{BB962C8B-B14F-4D97-AF65-F5344CB8AC3E}">
        <p14:creationId xmlns:p14="http://schemas.microsoft.com/office/powerpoint/2010/main" val="428233933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952"/>
            <a:ext cx="12436475" cy="6988574"/>
          </a:xfrm>
          <a:prstGeom prst="rect">
            <a:avLst/>
          </a:prstGeom>
        </p:spPr>
      </p:pic>
      <p:sp>
        <p:nvSpPr>
          <p:cNvPr id="8" name="Rectangle 7"/>
          <p:cNvSpPr/>
          <p:nvPr userDrawn="1"/>
        </p:nvSpPr>
        <p:spPr bwMode="auto">
          <a:xfrm>
            <a:off x="10391544" y="-1"/>
            <a:ext cx="2044931" cy="6991550"/>
          </a:xfrm>
          <a:prstGeom prst="rect">
            <a:avLst/>
          </a:prstGeom>
          <a:solidFill>
            <a:srgbClr val="8CC600"/>
          </a:solidFill>
          <a:ln w="9525" cap="flat" cmpd="sng" algn="ctr">
            <a:noFill/>
            <a:prstDash val="solid"/>
            <a:headEnd type="none" w="med" len="med"/>
            <a:tailEnd type="none" w="med" len="med"/>
          </a:ln>
          <a:effectLst/>
        </p:spPr>
        <p:txBody>
          <a:bodyPr vert="horz" wrap="square" lIns="95112" tIns="47556" rIns="95112" bIns="47556" numCol="1" rtlCol="0" anchor="ctr" anchorCtr="0" compatLnSpc="1">
            <a:prstTxWarp prst="textNoShape">
              <a:avLst/>
            </a:prstTxWarp>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228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810809" y="237792"/>
            <a:ext cx="1206401" cy="926384"/>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5614" tIns="42808" rIns="85614" bIns="42808" numCol="1" anchor="t" anchorCtr="0" compatLnSpc="1">
            <a:prstTxWarp prst="textNoShape">
              <a:avLst/>
            </a:prstTxWarp>
          </a:bodyPr>
          <a:lstStyle/>
          <a:p>
            <a:pPr marL="0" marR="0" lvl="0" indent="0" defTabSz="951117" eaLnBrk="1" fontAlgn="auto" latinLnBrk="0" hangingPunct="1">
              <a:lnSpc>
                <a:spcPct val="100000"/>
              </a:lnSpc>
              <a:spcBef>
                <a:spcPts val="0"/>
              </a:spcBef>
              <a:spcAft>
                <a:spcPts val="0"/>
              </a:spcAft>
              <a:buClrTx/>
              <a:buSzTx/>
              <a:buFontTx/>
              <a:buNone/>
              <a:tabLst/>
              <a:defRPr/>
            </a:pPr>
            <a:endParaRPr kumimoji="0" lang="en-US" sz="1664"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601627" y="237793"/>
            <a:ext cx="9497387" cy="6544414"/>
          </a:xfrm>
          <a:prstGeom prst="rect">
            <a:avLst/>
          </a:prstGeom>
        </p:spPr>
        <p:txBody>
          <a:bodyPr/>
          <a:lstStyle>
            <a:lvl1pPr marL="0" indent="0">
              <a:buNone/>
              <a:defRPr sz="3672"/>
            </a:lvl1pPr>
            <a:lvl2pPr>
              <a:defRPr sz="3672"/>
            </a:lvl2pPr>
            <a:lvl3pPr>
              <a:defRPr sz="3672"/>
            </a:lvl3pPr>
            <a:lvl4pPr>
              <a:defRPr sz="3672"/>
            </a:lvl4pPr>
            <a:lvl5pPr>
              <a:defRPr sz="3672"/>
            </a:lvl5pPr>
          </a:lstStyle>
          <a:p>
            <a:pPr lvl="0"/>
            <a:r>
              <a:rPr lang="en-US" dirty="0"/>
              <a:t>Click to edit Master text styles</a:t>
            </a:r>
          </a:p>
        </p:txBody>
      </p:sp>
    </p:spTree>
    <p:extLst>
      <p:ext uri="{BB962C8B-B14F-4D97-AF65-F5344CB8AC3E}">
        <p14:creationId xmlns:p14="http://schemas.microsoft.com/office/powerpoint/2010/main" val="821590619"/>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5"/>
            <a:ext cx="11889564" cy="91757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553626010"/>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18331" y="2014296"/>
            <a:ext cx="9049348" cy="2435131"/>
          </a:xfrm>
        </p:spPr>
        <p:txBody>
          <a:bodyPr anchor="ctr">
            <a:noAutofit/>
          </a:bodyPr>
          <a:lstStyle>
            <a:lvl1pPr algn="l">
              <a:defRPr sz="9791"/>
            </a:lvl1pPr>
          </a:lstStyle>
          <a:p>
            <a:r>
              <a:rPr lang="en-US" dirty="0"/>
              <a:t>Title of the talk goes here</a:t>
            </a:r>
          </a:p>
        </p:txBody>
      </p:sp>
      <p:sp>
        <p:nvSpPr>
          <p:cNvPr id="3" name="Subtitle 2"/>
          <p:cNvSpPr>
            <a:spLocks noGrp="1"/>
          </p:cNvSpPr>
          <p:nvPr>
            <p:ph type="subTitle" idx="1" hasCustomPrompt="1"/>
          </p:nvPr>
        </p:nvSpPr>
        <p:spPr>
          <a:xfrm>
            <a:off x="618331" y="5217538"/>
            <a:ext cx="9049348" cy="1323288"/>
          </a:xfrm>
        </p:spPr>
        <p:txBody>
          <a:bodyPr>
            <a:noAutofit/>
          </a:bodyPr>
          <a:lstStyle>
            <a:lvl1pPr marL="0" indent="0" algn="l">
              <a:buNone/>
              <a:defRPr sz="2040">
                <a:solidFill>
                  <a:srgbClr val="00B0F0"/>
                </a:solidFill>
              </a:defRPr>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dirty="0"/>
              <a:t>Presenter Name</a:t>
            </a:r>
          </a:p>
          <a:p>
            <a:r>
              <a:rPr lang="en-US" dirty="0"/>
              <a:t>Presenter Title</a:t>
            </a:r>
          </a:p>
          <a:p>
            <a:r>
              <a:rPr lang="en-US" dirty="0"/>
              <a:t>04/02/2014</a:t>
            </a:r>
          </a:p>
        </p:txBody>
      </p:sp>
    </p:spTree>
    <p:extLst>
      <p:ext uri="{BB962C8B-B14F-4D97-AF65-F5344CB8AC3E}">
        <p14:creationId xmlns:p14="http://schemas.microsoft.com/office/powerpoint/2010/main" val="201882407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_Teal">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668724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lgn="l" defTabSz="931863" rtl="0" fontAlgn="base">
              <a:lnSpc>
                <a:spcPct val="90000"/>
              </a:lnSpc>
              <a:spcBef>
                <a:spcPct val="0"/>
              </a:spcBef>
              <a:spcAft>
                <a:spcPct val="0"/>
              </a:spcAft>
              <a:defRPr lang="en-US" sz="5400" kern="1200" spc="-102" baseline="0" dirty="0">
                <a:ln w="3175">
                  <a:noFill/>
                </a:ln>
                <a:solidFill>
                  <a:srgbClr val="582881"/>
                </a:solidFill>
                <a:latin typeface="+mj-lt"/>
                <a:ea typeface="MS PGothic" pitchFamily="34" charset="-128"/>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53449680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28935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_Dark Gray">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6171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543968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179186"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6" name="Presenter"/>
          <p:cNvSpPr txBox="1">
            <a:spLocks/>
          </p:cNvSpPr>
          <p:nvPr/>
        </p:nvSpPr>
        <p:spPr>
          <a:xfrm>
            <a:off x="6469389" y="5337210"/>
            <a:ext cx="5783649" cy="1117044"/>
          </a:xfrm>
          <a:prstGeom prst="rect">
            <a:avLst/>
          </a:prstGeom>
        </p:spPr>
        <p:txBody>
          <a:bodyPr vert="horz" wrap="square" lIns="233151" tIns="93220" rIns="149151" bIns="9322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51121">
              <a:lnSpc>
                <a:spcPts val="3060"/>
              </a:lnSpc>
              <a:spcBef>
                <a:spcPts val="0"/>
              </a:spcBef>
              <a:spcAft>
                <a:spcPts val="1223"/>
              </a:spcAft>
              <a:defRPr/>
            </a:pPr>
            <a:r>
              <a:rPr lang="en-US" sz="2244" dirty="0">
                <a:solidFill>
                  <a:srgbClr val="FFFFFF"/>
                </a:solidFill>
              </a:rPr>
              <a:t>Presenter</a:t>
            </a:r>
            <a:endParaRPr sz="2244" dirty="0">
              <a:solidFill>
                <a:srgbClr val="FFFFFF"/>
              </a:solidFill>
            </a:endParaRPr>
          </a:p>
        </p:txBody>
      </p:sp>
      <p:sp>
        <p:nvSpPr>
          <p:cNvPr id="10" name="Title"/>
          <p:cNvSpPr>
            <a:spLocks noGrp="1"/>
          </p:cNvSpPr>
          <p:nvPr>
            <p:ph type="title" hasCustomPrompt="1"/>
          </p:nvPr>
        </p:nvSpPr>
        <p:spPr>
          <a:xfrm>
            <a:off x="6491694" y="4348257"/>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652505652"/>
      </p:ext>
    </p:extLst>
  </p:cSld>
  <p:clrMapOvr>
    <a:masterClrMapping/>
  </p:clrMapOvr>
  <p:transition>
    <p:fade/>
  </p:transition>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179186"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0" name="Title"/>
          <p:cNvSpPr>
            <a:spLocks noGrp="1"/>
          </p:cNvSpPr>
          <p:nvPr>
            <p:ph type="title" hasCustomPrompt="1"/>
          </p:nvPr>
        </p:nvSpPr>
        <p:spPr>
          <a:xfrm>
            <a:off x="6491694" y="4348257"/>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833651709"/>
      </p:ext>
    </p:extLst>
  </p:cSld>
  <p:clrMapOvr>
    <a:masterClrMapping/>
  </p:clrMapOvr>
  <p:transition>
    <p:fade/>
  </p:transition>
  <p:hf hdr="0" ftr="0" dt="0"/>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0.xml"/><Relationship Id="rId18" Type="http://schemas.openxmlformats.org/officeDocument/2006/relationships/slideLayout" Target="../slideLayouts/slideLayout25.xml"/><Relationship Id="rId26" Type="http://schemas.openxmlformats.org/officeDocument/2006/relationships/slideLayout" Target="../slideLayouts/slideLayout33.xml"/><Relationship Id="rId3" Type="http://schemas.openxmlformats.org/officeDocument/2006/relationships/slideLayout" Target="../slideLayouts/slideLayout10.xml"/><Relationship Id="rId21" Type="http://schemas.openxmlformats.org/officeDocument/2006/relationships/slideLayout" Target="../slideLayouts/slideLayout28.xml"/><Relationship Id="rId34" Type="http://schemas.openxmlformats.org/officeDocument/2006/relationships/theme" Target="../theme/theme2.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slideLayout" Target="../slideLayouts/slideLayout24.xml"/><Relationship Id="rId25" Type="http://schemas.openxmlformats.org/officeDocument/2006/relationships/slideLayout" Target="../slideLayouts/slideLayout32.xml"/><Relationship Id="rId33" Type="http://schemas.openxmlformats.org/officeDocument/2006/relationships/slideLayout" Target="../slideLayouts/slideLayout40.xml"/><Relationship Id="rId2" Type="http://schemas.openxmlformats.org/officeDocument/2006/relationships/slideLayout" Target="../slideLayouts/slideLayout9.xml"/><Relationship Id="rId16" Type="http://schemas.openxmlformats.org/officeDocument/2006/relationships/slideLayout" Target="../slideLayouts/slideLayout23.xml"/><Relationship Id="rId20" Type="http://schemas.openxmlformats.org/officeDocument/2006/relationships/slideLayout" Target="../slideLayouts/slideLayout27.xml"/><Relationship Id="rId29" Type="http://schemas.openxmlformats.org/officeDocument/2006/relationships/slideLayout" Target="../slideLayouts/slideLayout36.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24" Type="http://schemas.openxmlformats.org/officeDocument/2006/relationships/slideLayout" Target="../slideLayouts/slideLayout31.xml"/><Relationship Id="rId32" Type="http://schemas.openxmlformats.org/officeDocument/2006/relationships/slideLayout" Target="../slideLayouts/slideLayout39.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23" Type="http://schemas.openxmlformats.org/officeDocument/2006/relationships/slideLayout" Target="../slideLayouts/slideLayout30.xml"/><Relationship Id="rId28" Type="http://schemas.openxmlformats.org/officeDocument/2006/relationships/slideLayout" Target="../slideLayouts/slideLayout35.xml"/><Relationship Id="rId10" Type="http://schemas.openxmlformats.org/officeDocument/2006/relationships/slideLayout" Target="../slideLayouts/slideLayout17.xml"/><Relationship Id="rId19" Type="http://schemas.openxmlformats.org/officeDocument/2006/relationships/slideLayout" Target="../slideLayouts/slideLayout26.xml"/><Relationship Id="rId31" Type="http://schemas.openxmlformats.org/officeDocument/2006/relationships/slideLayout" Target="../slideLayouts/slideLayout38.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 Id="rId22" Type="http://schemas.openxmlformats.org/officeDocument/2006/relationships/slideLayout" Target="../slideLayouts/slideLayout29.xml"/><Relationship Id="rId27" Type="http://schemas.openxmlformats.org/officeDocument/2006/relationships/slideLayout" Target="../slideLayouts/slideLayout34.xml"/><Relationship Id="rId30" Type="http://schemas.openxmlformats.org/officeDocument/2006/relationships/slideLayout" Target="../slideLayouts/slideLayout37.xml"/><Relationship Id="rId35" Type="http://schemas.openxmlformats.org/officeDocument/2006/relationships/image" Target="../media/image3.png"/><Relationship Id="rId8"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663" y="373063"/>
            <a:ext cx="10725150" cy="135096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55663" y="1862138"/>
            <a:ext cx="10725150" cy="4437062"/>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55663" y="6483350"/>
            <a:ext cx="2797175" cy="371475"/>
          </a:xfrm>
          <a:prstGeom prst="rect">
            <a:avLst/>
          </a:prstGeom>
        </p:spPr>
        <p:txBody>
          <a:bodyPr vert="horz" lIns="91440" tIns="45720" rIns="91440" bIns="45720" rtlCol="0" anchor="ctr"/>
          <a:lstStyle>
            <a:lvl1pPr algn="l">
              <a:defRPr sz="1200">
                <a:solidFill>
                  <a:schemeClr val="tx1">
                    <a:tint val="75000"/>
                  </a:schemeClr>
                </a:solidFill>
              </a:defRPr>
            </a:lvl1pPr>
          </a:lstStyle>
          <a:p>
            <a:fld id="{21294558-F853-46DA-845C-C38CC3592FCC}" type="datetimeFigureOut">
              <a:rPr lang="en-US" smtClean="0"/>
              <a:t>11/3/2017</a:t>
            </a:fld>
            <a:endParaRPr lang="en-US"/>
          </a:p>
        </p:txBody>
      </p:sp>
      <p:sp>
        <p:nvSpPr>
          <p:cNvPr id="5" name="Footer Placeholder 4"/>
          <p:cNvSpPr>
            <a:spLocks noGrp="1"/>
          </p:cNvSpPr>
          <p:nvPr>
            <p:ph type="ftr" sz="quarter" idx="3"/>
          </p:nvPr>
        </p:nvSpPr>
        <p:spPr>
          <a:xfrm>
            <a:off x="4119563" y="6483350"/>
            <a:ext cx="4197350" cy="3714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83638" y="6483350"/>
            <a:ext cx="2797175" cy="371475"/>
          </a:xfrm>
          <a:prstGeom prst="rect">
            <a:avLst/>
          </a:prstGeom>
        </p:spPr>
        <p:txBody>
          <a:bodyPr vert="horz" lIns="91440" tIns="45720" rIns="91440" bIns="45720" rtlCol="0" anchor="ctr"/>
          <a:lstStyle>
            <a:lvl1pPr algn="r">
              <a:defRPr sz="1200">
                <a:solidFill>
                  <a:schemeClr val="tx1">
                    <a:tint val="75000"/>
                  </a:schemeClr>
                </a:solidFill>
              </a:defRPr>
            </a:lvl1pPr>
          </a:lstStyle>
          <a:p>
            <a:fld id="{1072245C-EB54-4275-9208-0D699625D4EC}" type="slidenum">
              <a:rPr lang="en-US" smtClean="0"/>
              <a:t>‹#›</a:t>
            </a:fld>
            <a:endParaRPr lang="en-US"/>
          </a:p>
        </p:txBody>
      </p:sp>
      <p:pic>
        <p:nvPicPr>
          <p:cNvPr id="7" name="Picture 6"/>
          <p:cNvPicPr>
            <a:picLocks noChangeAspect="1"/>
          </p:cNvPicPr>
          <p:nvPr userDrawn="1"/>
        </p:nvPicPr>
        <p:blipFill>
          <a:blip r:embed="rId9"/>
          <a:stretch>
            <a:fillRect/>
          </a:stretch>
        </p:blipFill>
        <p:spPr>
          <a:xfrm rot="5400000">
            <a:off x="9489149" y="3050513"/>
            <a:ext cx="6995160" cy="894134"/>
          </a:xfrm>
          <a:prstGeom prst="rect">
            <a:avLst/>
          </a:prstGeom>
        </p:spPr>
      </p:pic>
    </p:spTree>
    <p:extLst>
      <p:ext uri="{BB962C8B-B14F-4D97-AF65-F5344CB8AC3E}">
        <p14:creationId xmlns:p14="http://schemas.microsoft.com/office/powerpoint/2010/main" val="1546381626"/>
      </p:ext>
    </p:extLst>
  </p:cSld>
  <p:clrMap bg1="lt1" tx1="dk1" bg2="lt2" tx2="dk2" accent1="accent1" accent2="accent2" accent3="accent3" accent4="accent4" accent5="accent5" accent6="accent6" hlink="hlink" folHlink="folHlink"/>
  <p:sldLayoutIdLst>
    <p:sldLayoutId id="2147484634" r:id="rId1"/>
    <p:sldLayoutId id="2147484635" r:id="rId2"/>
    <p:sldLayoutId id="2147484633" r:id="rId3"/>
    <p:sldLayoutId id="2147484629" r:id="rId4"/>
    <p:sldLayoutId id="2147484631" r:id="rId5"/>
    <p:sldLayoutId id="2147484630" r:id="rId6"/>
    <p:sldLayoutId id="2147484632"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73" userDrawn="1">
          <p15:clr>
            <a:srgbClr val="F26B43"/>
          </p15:clr>
        </p15:guide>
        <p15:guide id="2" pos="269" userDrawn="1">
          <p15:clr>
            <a:srgbClr val="F26B43"/>
          </p15:clr>
        </p15:guide>
        <p15:guide id="3" pos="7661" userDrawn="1">
          <p15:clr>
            <a:srgbClr val="F26B43"/>
          </p15:clr>
        </p15:guide>
        <p15:guide id="4" pos="7565" userDrawn="1">
          <p15:clr>
            <a:srgbClr val="F26B43"/>
          </p15:clr>
        </p15:guide>
        <p15:guide id="5" orient="horz" pos="187" userDrawn="1">
          <p15:clr>
            <a:srgbClr val="F26B43"/>
          </p15:clr>
        </p15:guide>
        <p15:guide id="6" orient="horz" pos="283" userDrawn="1">
          <p15:clr>
            <a:srgbClr val="F26B43"/>
          </p15:clr>
        </p15:guide>
        <p15:guide id="7" orient="horz" pos="4219" userDrawn="1">
          <p15:clr>
            <a:srgbClr val="F26B43"/>
          </p15:clr>
        </p15:guide>
        <p15:guide id="8" orient="horz" pos="4123"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rot="5400000">
            <a:off x="10532395" y="1944336"/>
            <a:ext cx="4298019" cy="409352"/>
          </a:xfrm>
          <a:prstGeom prst="rect">
            <a:avLst/>
          </a:prstGeom>
        </p:spPr>
      </p:pic>
    </p:spTree>
    <p:extLst>
      <p:ext uri="{BB962C8B-B14F-4D97-AF65-F5344CB8AC3E}">
        <p14:creationId xmlns:p14="http://schemas.microsoft.com/office/powerpoint/2010/main" val="4160679148"/>
      </p:ext>
    </p:extLst>
  </p:cSld>
  <p:clrMap bg1="lt1" tx1="dk1" bg2="lt2" tx2="dk2" accent1="accent1" accent2="accent2" accent3="accent3" accent4="accent4" accent5="accent5" accent6="accent6" hlink="hlink" folHlink="folHlink"/>
  <p:sldLayoutIdLst>
    <p:sldLayoutId id="2147484637" r:id="rId1"/>
    <p:sldLayoutId id="2147484638" r:id="rId2"/>
    <p:sldLayoutId id="2147484639" r:id="rId3"/>
    <p:sldLayoutId id="2147484640" r:id="rId4"/>
    <p:sldLayoutId id="2147484641" r:id="rId5"/>
    <p:sldLayoutId id="2147484642" r:id="rId6"/>
    <p:sldLayoutId id="2147484643" r:id="rId7"/>
    <p:sldLayoutId id="2147484644" r:id="rId8"/>
    <p:sldLayoutId id="2147484645" r:id="rId9"/>
    <p:sldLayoutId id="2147484646" r:id="rId10"/>
    <p:sldLayoutId id="2147484647" r:id="rId11"/>
    <p:sldLayoutId id="2147484648" r:id="rId12"/>
    <p:sldLayoutId id="2147484649" r:id="rId13"/>
    <p:sldLayoutId id="2147484650" r:id="rId14"/>
    <p:sldLayoutId id="2147484651" r:id="rId15"/>
    <p:sldLayoutId id="2147484652" r:id="rId16"/>
    <p:sldLayoutId id="2147484653" r:id="rId17"/>
    <p:sldLayoutId id="2147484654" r:id="rId18"/>
    <p:sldLayoutId id="2147484655" r:id="rId19"/>
    <p:sldLayoutId id="2147484656" r:id="rId20"/>
    <p:sldLayoutId id="2147484657" r:id="rId21"/>
    <p:sldLayoutId id="2147484658" r:id="rId22"/>
    <p:sldLayoutId id="2147484659" r:id="rId23"/>
    <p:sldLayoutId id="2147484660" r:id="rId24"/>
    <p:sldLayoutId id="2147484661" r:id="rId25"/>
    <p:sldLayoutId id="2147484662" r:id="rId26"/>
    <p:sldLayoutId id="2147484663" r:id="rId27"/>
    <p:sldLayoutId id="2147484664" r:id="rId28"/>
    <p:sldLayoutId id="2147484665" r:id="rId29"/>
    <p:sldLayoutId id="2147484666" r:id="rId30"/>
    <p:sldLayoutId id="2147484667" r:id="rId31"/>
    <p:sldLayoutId id="2147484668" r:id="rId32"/>
    <p:sldLayoutId id="2147484669" r:id="rId33"/>
  </p:sldLayoutIdLst>
  <p:transition>
    <p:fade/>
  </p:transition>
  <p:hf hdr="0" ftr="0" dt="0"/>
  <p:txStyles>
    <p:titleStyle>
      <a:lvl1pPr algn="l" defTabSz="932372" rtl="0" eaLnBrk="1" latinLnBrk="0" hangingPunct="1">
        <a:lnSpc>
          <a:spcPct val="90000"/>
        </a:lnSpc>
        <a:spcBef>
          <a:spcPct val="0"/>
        </a:spcBef>
        <a:buNone/>
        <a:defRPr lang="en-US" sz="5398" b="0" kern="1200" cap="none" spc="-102" baseline="0" dirty="0" smtClean="0">
          <a:ln w="3175">
            <a:noFill/>
          </a:ln>
          <a:solidFill>
            <a:schemeClr val="bg1"/>
          </a:soli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98" kern="1200" spc="0" baseline="0">
          <a:solidFill>
            <a:schemeClr val="bg1"/>
          </a:soli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9.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39.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9.xml"/></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30.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3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4237" y="906462"/>
            <a:ext cx="10937227" cy="2895601"/>
          </a:xfrm>
        </p:spPr>
        <p:txBody>
          <a:bodyPr/>
          <a:lstStyle/>
          <a:p>
            <a:r>
              <a:rPr lang="en-US" b="1" dirty="0"/>
              <a:t>Step 7</a:t>
            </a:r>
            <a:br>
              <a:rPr lang="en-US" b="1" dirty="0"/>
            </a:br>
            <a:r>
              <a:rPr lang="en-US" b="1" dirty="0"/>
              <a:t>DevOps using ARM</a:t>
            </a:r>
          </a:p>
        </p:txBody>
      </p:sp>
    </p:spTree>
    <p:extLst>
      <p:ext uri="{BB962C8B-B14F-4D97-AF65-F5344CB8AC3E}">
        <p14:creationId xmlns:p14="http://schemas.microsoft.com/office/powerpoint/2010/main" val="73400032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Getting started with Azure templates </a:t>
            </a:r>
          </a:p>
        </p:txBody>
      </p:sp>
      <p:sp>
        <p:nvSpPr>
          <p:cNvPr id="7" name="Text Placeholder 6"/>
          <p:cNvSpPr>
            <a:spLocks noGrp="1"/>
          </p:cNvSpPr>
          <p:nvPr>
            <p:ph type="body" sz="quarter" idx="4294967295"/>
          </p:nvPr>
        </p:nvSpPr>
        <p:spPr>
          <a:xfrm>
            <a:off x="280219" y="1592791"/>
            <a:ext cx="6886575" cy="1163637"/>
          </a:xfrm>
          <a:prstGeom prst="rect">
            <a:avLst/>
          </a:prstGeom>
        </p:spPr>
        <p:txBody>
          <a:bodyPr/>
          <a:lstStyle/>
          <a:p>
            <a:pPr marL="0" lvl="0" indent="0" defTabSz="457200" fontAlgn="auto">
              <a:lnSpc>
                <a:spcPct val="100000"/>
              </a:lnSpc>
              <a:spcAft>
                <a:spcPts val="0"/>
              </a:spcAft>
              <a:buSzTx/>
              <a:buNone/>
            </a:pPr>
            <a:r>
              <a:rPr lang="en-US" sz="2400" b="1" dirty="0">
                <a:latin typeface="+mn-lt"/>
                <a:ea typeface="+mn-ea"/>
              </a:rPr>
              <a:t>Using Azure Resource Manager</a:t>
            </a:r>
          </a:p>
          <a:p>
            <a:pPr marL="171450" lvl="2" indent="-171450" defTabSz="457200" fontAlgn="auto">
              <a:lnSpc>
                <a:spcPct val="100000"/>
              </a:lnSpc>
              <a:spcAft>
                <a:spcPts val="0"/>
              </a:spcAft>
              <a:buSzTx/>
              <a:buFont typeface="Arial"/>
              <a:buChar char="•"/>
            </a:pPr>
            <a:r>
              <a:rPr lang="en-US" dirty="0">
                <a:ea typeface="+mn-ea"/>
              </a:rPr>
              <a:t>Download template and parameters in Create panel (Portal)</a:t>
            </a:r>
          </a:p>
          <a:p>
            <a:pPr marL="171450" lvl="2" indent="-171450" defTabSz="457200" fontAlgn="auto">
              <a:lnSpc>
                <a:spcPct val="100000"/>
              </a:lnSpc>
              <a:spcAft>
                <a:spcPts val="0"/>
              </a:spcAft>
              <a:buSzTx/>
              <a:buFont typeface="Arial"/>
              <a:buChar char="•"/>
            </a:pPr>
            <a:r>
              <a:rPr lang="en-US" dirty="0">
                <a:ea typeface="+mn-ea"/>
              </a:rPr>
              <a:t>Export Template from previous deployments</a:t>
            </a:r>
          </a:p>
          <a:p>
            <a:pPr marL="171450" lvl="2" indent="-171450" defTabSz="457200" fontAlgn="auto">
              <a:lnSpc>
                <a:spcPct val="100000"/>
              </a:lnSpc>
              <a:spcAft>
                <a:spcPts val="0"/>
              </a:spcAft>
              <a:buSzTx/>
              <a:buFont typeface="Arial"/>
              <a:buChar char="•"/>
            </a:pPr>
            <a:r>
              <a:rPr lang="en-US" dirty="0">
                <a:ea typeface="+mn-ea"/>
              </a:rPr>
              <a:t>Export Template from running Resource Group</a:t>
            </a:r>
          </a:p>
          <a:p>
            <a:pPr marL="0" lvl="1" indent="0" defTabSz="457200" fontAlgn="auto">
              <a:lnSpc>
                <a:spcPct val="100000"/>
              </a:lnSpc>
              <a:spcAft>
                <a:spcPts val="0"/>
              </a:spcAft>
              <a:buSzTx/>
              <a:buNone/>
            </a:pPr>
            <a:endParaRPr lang="en-US" sz="1800" dirty="0">
              <a:ea typeface="+mn-ea"/>
            </a:endParaRPr>
          </a:p>
          <a:p>
            <a:pPr marL="0" lvl="2" indent="0" defTabSz="457200" fontAlgn="auto">
              <a:lnSpc>
                <a:spcPct val="100000"/>
              </a:lnSpc>
              <a:spcAft>
                <a:spcPts val="0"/>
              </a:spcAft>
              <a:buSzTx/>
              <a:buNone/>
            </a:pPr>
            <a:r>
              <a:rPr lang="en-US" sz="2400" b="1" dirty="0">
                <a:ea typeface="+mn-ea"/>
              </a:rPr>
              <a:t>Wide range of </a:t>
            </a:r>
            <a:r>
              <a:rPr lang="en-US" sz="2400" b="1" dirty="0" err="1">
                <a:ea typeface="+mn-ea"/>
              </a:rPr>
              <a:t>Quickstart</a:t>
            </a:r>
            <a:r>
              <a:rPr lang="en-US" sz="2400" b="1" dirty="0">
                <a:ea typeface="+mn-ea"/>
              </a:rPr>
              <a:t> templates</a:t>
            </a:r>
          </a:p>
          <a:p>
            <a:pPr marL="171450" lvl="2" indent="-171450" defTabSz="457200" fontAlgn="auto">
              <a:lnSpc>
                <a:spcPct val="100000"/>
              </a:lnSpc>
              <a:spcAft>
                <a:spcPts val="0"/>
              </a:spcAft>
              <a:buSzTx/>
              <a:buFont typeface="Arial"/>
              <a:buChar char="•"/>
            </a:pPr>
            <a:r>
              <a:rPr lang="en-US" dirty="0">
                <a:ea typeface="+mn-ea"/>
              </a:rPr>
              <a:t>Indexed on Azure.com</a:t>
            </a:r>
          </a:p>
          <a:p>
            <a:pPr marL="171450" lvl="2" indent="-171450" defTabSz="457200" fontAlgn="auto">
              <a:lnSpc>
                <a:spcPct val="100000"/>
              </a:lnSpc>
              <a:spcAft>
                <a:spcPts val="0"/>
              </a:spcAft>
              <a:buSzTx/>
              <a:buFont typeface="Arial"/>
              <a:buChar char="•"/>
            </a:pPr>
            <a:r>
              <a:rPr lang="en-US" dirty="0">
                <a:ea typeface="+mn-ea"/>
              </a:rPr>
              <a:t>GitHub repo</a:t>
            </a:r>
          </a:p>
          <a:p>
            <a:pPr marL="171450" lvl="2" indent="-171450" defTabSz="457200" fontAlgn="auto">
              <a:lnSpc>
                <a:spcPct val="100000"/>
              </a:lnSpc>
              <a:spcAft>
                <a:spcPts val="0"/>
              </a:spcAft>
              <a:buSzTx/>
              <a:buFont typeface="Arial"/>
              <a:buChar char="•"/>
            </a:pPr>
            <a:r>
              <a:rPr lang="en-US" dirty="0">
                <a:ea typeface="+mn-ea"/>
              </a:rPr>
              <a:t>Community and Microsoft contributed</a:t>
            </a:r>
            <a:endParaRPr lang="fr-CA" sz="1800" dirty="0">
              <a:ea typeface="+mn-ea"/>
            </a:endParaRPr>
          </a:p>
          <a:p>
            <a:pPr marL="0" lvl="1" indent="0" defTabSz="457200" fontAlgn="auto">
              <a:lnSpc>
                <a:spcPct val="100000"/>
              </a:lnSpc>
              <a:spcAft>
                <a:spcPts val="0"/>
              </a:spcAft>
              <a:buSzTx/>
              <a:buNone/>
            </a:pPr>
            <a:endParaRPr lang="en-US" sz="1800" dirty="0">
              <a:ea typeface="+mn-ea"/>
            </a:endParaRPr>
          </a:p>
          <a:p>
            <a:pPr marL="0" lvl="2" indent="0" defTabSz="457200" fontAlgn="auto">
              <a:lnSpc>
                <a:spcPct val="100000"/>
              </a:lnSpc>
              <a:spcAft>
                <a:spcPts val="0"/>
              </a:spcAft>
              <a:buSzTx/>
              <a:buNone/>
            </a:pPr>
            <a:r>
              <a:rPr lang="en-US" sz="1800" dirty="0">
                <a:ea typeface="+mn-ea"/>
              </a:rPr>
              <a:t>Many examples available @</a:t>
            </a:r>
            <a:br>
              <a:rPr lang="en-US" sz="1800" dirty="0">
                <a:ea typeface="+mn-ea"/>
              </a:rPr>
            </a:br>
            <a:r>
              <a:rPr lang="en-US" sz="1800" dirty="0">
                <a:ea typeface="+mn-ea"/>
              </a:rPr>
              <a:t>https://github.com/Azure/azure-quickstart-templates</a:t>
            </a:r>
          </a:p>
        </p:txBody>
      </p:sp>
      <p:pic>
        <p:nvPicPr>
          <p:cNvPr id="22" name="Picture 21"/>
          <p:cNvPicPr>
            <a:picLocks noChangeAspect="1"/>
          </p:cNvPicPr>
          <p:nvPr/>
        </p:nvPicPr>
        <p:blipFill rotWithShape="1">
          <a:blip r:embed="rId3"/>
          <a:srcRect t="1" b="10608"/>
          <a:stretch/>
        </p:blipFill>
        <p:spPr>
          <a:xfrm>
            <a:off x="8133187" y="1477962"/>
            <a:ext cx="4266774" cy="5565014"/>
          </a:xfrm>
          <a:prstGeom prst="rect">
            <a:avLst/>
          </a:prstGeom>
        </p:spPr>
      </p:pic>
    </p:spTree>
    <p:extLst>
      <p:ext uri="{BB962C8B-B14F-4D97-AF65-F5344CB8AC3E}">
        <p14:creationId xmlns:p14="http://schemas.microsoft.com/office/powerpoint/2010/main" val="20341261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anim calcmode="lin" valueType="num">
                                      <p:cBhvr>
                                        <p:cTn id="8" dur="500" fill="hold"/>
                                        <p:tgtEl>
                                          <p:spTgt spid="22"/>
                                        </p:tgtEl>
                                        <p:attrNameLst>
                                          <p:attrName>ppt_x</p:attrName>
                                        </p:attrNameLst>
                                      </p:cBhvr>
                                      <p:tavLst>
                                        <p:tav tm="0">
                                          <p:val>
                                            <p:strVal val="#ppt_x"/>
                                          </p:val>
                                        </p:tav>
                                        <p:tav tm="100000">
                                          <p:val>
                                            <p:strVal val="#ppt_x"/>
                                          </p:val>
                                        </p:tav>
                                      </p:tavLst>
                                    </p:anim>
                                    <p:anim calcmode="lin" valueType="num">
                                      <p:cBhvr>
                                        <p:cTn id="9" dur="500" fill="hold"/>
                                        <p:tgtEl>
                                          <p:spTgt spid="2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Effect transition="in" filter="fade">
                                      <p:cBhvr>
                                        <p:cTn id="13" dur="500"/>
                                        <p:tgtEl>
                                          <p:spTgt spid="7">
                                            <p:txEl>
                                              <p:pRg st="0" end="0"/>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xEl>
                                              <p:pRg st="1" end="1"/>
                                            </p:txEl>
                                          </p:spTgt>
                                        </p:tgtEl>
                                        <p:attrNameLst>
                                          <p:attrName>style.visibility</p:attrName>
                                        </p:attrNameLst>
                                      </p:cBhvr>
                                      <p:to>
                                        <p:strVal val="visible"/>
                                      </p:to>
                                    </p:set>
                                    <p:animEffect transition="in" filter="fade">
                                      <p:cBhvr>
                                        <p:cTn id="16" dur="500"/>
                                        <p:tgtEl>
                                          <p:spTgt spid="7">
                                            <p:txEl>
                                              <p:pRg st="1" end="1"/>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Effect transition="in" filter="fade">
                                      <p:cBhvr>
                                        <p:cTn id="19" dur="500"/>
                                        <p:tgtEl>
                                          <p:spTgt spid="7">
                                            <p:txEl>
                                              <p:pRg st="2" end="2"/>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fade">
                                      <p:cBhvr>
                                        <p:cTn id="22" dur="500"/>
                                        <p:tgtEl>
                                          <p:spTgt spid="7">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5" end="5"/>
                                            </p:txEl>
                                          </p:spTgt>
                                        </p:tgtEl>
                                        <p:attrNameLst>
                                          <p:attrName>style.visibility</p:attrName>
                                        </p:attrNameLst>
                                      </p:cBhvr>
                                      <p:to>
                                        <p:strVal val="visible"/>
                                      </p:to>
                                    </p:set>
                                    <p:animEffect transition="in" filter="fade">
                                      <p:cBhvr>
                                        <p:cTn id="25" dur="500"/>
                                        <p:tgtEl>
                                          <p:spTgt spid="7">
                                            <p:txEl>
                                              <p:pRg st="5" end="5"/>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7">
                                            <p:txEl>
                                              <p:pRg st="6" end="6"/>
                                            </p:txEl>
                                          </p:spTgt>
                                        </p:tgtEl>
                                        <p:attrNameLst>
                                          <p:attrName>style.visibility</p:attrName>
                                        </p:attrNameLst>
                                      </p:cBhvr>
                                      <p:to>
                                        <p:strVal val="visible"/>
                                      </p:to>
                                    </p:set>
                                    <p:animEffect transition="in" filter="fade">
                                      <p:cBhvr>
                                        <p:cTn id="28" dur="500"/>
                                        <p:tgtEl>
                                          <p:spTgt spid="7">
                                            <p:txEl>
                                              <p:pRg st="6" end="6"/>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7">
                                            <p:txEl>
                                              <p:pRg st="7" end="7"/>
                                            </p:txEl>
                                          </p:spTgt>
                                        </p:tgtEl>
                                        <p:attrNameLst>
                                          <p:attrName>style.visibility</p:attrName>
                                        </p:attrNameLst>
                                      </p:cBhvr>
                                      <p:to>
                                        <p:strVal val="visible"/>
                                      </p:to>
                                    </p:set>
                                    <p:animEffect transition="in" filter="fade">
                                      <p:cBhvr>
                                        <p:cTn id="31" dur="500"/>
                                        <p:tgtEl>
                                          <p:spTgt spid="7">
                                            <p:txEl>
                                              <p:pRg st="7" end="7"/>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7">
                                            <p:txEl>
                                              <p:pRg st="8" end="8"/>
                                            </p:txEl>
                                          </p:spTgt>
                                        </p:tgtEl>
                                        <p:attrNameLst>
                                          <p:attrName>style.visibility</p:attrName>
                                        </p:attrNameLst>
                                      </p:cBhvr>
                                      <p:to>
                                        <p:strVal val="visible"/>
                                      </p:to>
                                    </p:set>
                                    <p:animEffect transition="in" filter="fade">
                                      <p:cBhvr>
                                        <p:cTn id="34" dur="500"/>
                                        <p:tgtEl>
                                          <p:spTgt spid="7">
                                            <p:txEl>
                                              <p:pRg st="8" end="8"/>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7">
                                            <p:txEl>
                                              <p:pRg st="10" end="10"/>
                                            </p:txEl>
                                          </p:spTgt>
                                        </p:tgtEl>
                                        <p:attrNameLst>
                                          <p:attrName>style.visibility</p:attrName>
                                        </p:attrNameLst>
                                      </p:cBhvr>
                                      <p:to>
                                        <p:strVal val="visible"/>
                                      </p:to>
                                    </p:set>
                                    <p:animEffect transition="in" filter="fade">
                                      <p:cBhvr>
                                        <p:cTn id="37" dur="500"/>
                                        <p:tgtEl>
                                          <p:spTgt spid="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4237" y="906463"/>
            <a:ext cx="10937227" cy="1219200"/>
          </a:xfrm>
        </p:spPr>
        <p:txBody>
          <a:bodyPr/>
          <a:lstStyle/>
          <a:p>
            <a:r>
              <a:rPr lang="en-US" b="1" dirty="0"/>
              <a:t>Goal</a:t>
            </a:r>
          </a:p>
        </p:txBody>
      </p:sp>
      <p:sp>
        <p:nvSpPr>
          <p:cNvPr id="3" name="Title 1"/>
          <p:cNvSpPr txBox="1">
            <a:spLocks/>
          </p:cNvSpPr>
          <p:nvPr/>
        </p:nvSpPr>
        <p:spPr>
          <a:xfrm>
            <a:off x="900129" y="3040062"/>
            <a:ext cx="10937227" cy="3352801"/>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US" sz="4000" dirty="0"/>
              <a:t>Automate the creation of the resources required by the application in Azure using Infrastructure as Code (</a:t>
            </a:r>
            <a:r>
              <a:rPr lang="en-US" sz="4000" dirty="0" err="1"/>
              <a:t>IaC</a:t>
            </a:r>
            <a:r>
              <a:rPr lang="en-US" sz="4000" dirty="0"/>
              <a:t>) using Visual Studio Resource Group project. </a:t>
            </a:r>
          </a:p>
        </p:txBody>
      </p:sp>
    </p:spTree>
    <p:extLst>
      <p:ext uri="{BB962C8B-B14F-4D97-AF65-F5344CB8AC3E}">
        <p14:creationId xmlns:p14="http://schemas.microsoft.com/office/powerpoint/2010/main" val="384086437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913437" y="513967"/>
            <a:ext cx="5180295" cy="2435131"/>
          </a:xfrm>
        </p:spPr>
        <p:txBody>
          <a:bodyPr/>
          <a:lstStyle/>
          <a:p>
            <a:r>
              <a:rPr lang="en-US" sz="6000" dirty="0"/>
              <a:t>Azure Resource Manager</a:t>
            </a:r>
          </a:p>
        </p:txBody>
      </p:sp>
      <p:sp>
        <p:nvSpPr>
          <p:cNvPr id="3" name="Subtitle 2"/>
          <p:cNvSpPr>
            <a:spLocks noGrp="1"/>
          </p:cNvSpPr>
          <p:nvPr>
            <p:ph type="subTitle" idx="1"/>
          </p:nvPr>
        </p:nvSpPr>
        <p:spPr>
          <a:xfrm>
            <a:off x="5913437" y="3133571"/>
            <a:ext cx="5849896" cy="3405372"/>
          </a:xfrm>
        </p:spPr>
        <p:txBody>
          <a:bodyPr>
            <a:normAutofit fontScale="92500" lnSpcReduction="10000"/>
          </a:bodyPr>
          <a:lstStyle/>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enable application management within Azure</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 groups are containers that </a:t>
            </a:r>
            <a:br>
              <a:rPr lang="en-US" sz="2448" dirty="0">
                <a:solidFill>
                  <a:schemeClr val="bg1"/>
                </a:solidFill>
                <a:latin typeface="Segoe UI Light" panose="020B0502040204020203" pitchFamily="34" charset="0"/>
                <a:cs typeface="Segoe UI Light" panose="020B0502040204020203" pitchFamily="34" charset="0"/>
              </a:rPr>
            </a:br>
            <a:r>
              <a:rPr lang="en-US" sz="2448" dirty="0">
                <a:solidFill>
                  <a:schemeClr val="bg1"/>
                </a:solidFill>
                <a:latin typeface="Segoe UI Light" panose="020B0502040204020203" pitchFamily="34" charset="0"/>
                <a:cs typeface="Segoe UI Light" panose="020B0502040204020203" pitchFamily="34" charset="0"/>
              </a:rPr>
              <a:t>can contain multiple IaaS + PaaS resources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support lifecycle management with integrated Role Based Access Control (RBAC)</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templatize application deployment and configuration</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supports DevOps</a:t>
            </a:r>
          </a:p>
        </p:txBody>
      </p:sp>
      <p:sp>
        <p:nvSpPr>
          <p:cNvPr id="111" name="Freeform 7"/>
          <p:cNvSpPr>
            <a:spLocks/>
          </p:cNvSpPr>
          <p:nvPr/>
        </p:nvSpPr>
        <p:spPr bwMode="auto">
          <a:xfrm>
            <a:off x="1618363" y="2025498"/>
            <a:ext cx="3121627" cy="3120011"/>
          </a:xfrm>
          <a:custGeom>
            <a:avLst/>
            <a:gdLst>
              <a:gd name="T0" fmla="*/ 878 w 1647"/>
              <a:gd name="T1" fmla="*/ 19 h 1645"/>
              <a:gd name="T2" fmla="*/ 1628 w 1647"/>
              <a:gd name="T3" fmla="*/ 821 h 1645"/>
              <a:gd name="T4" fmla="*/ 1392 w 1647"/>
              <a:gd name="T5" fmla="*/ 1390 h 1645"/>
              <a:gd name="T6" fmla="*/ 823 w 1647"/>
              <a:gd name="T7" fmla="*/ 1626 h 1645"/>
              <a:gd name="T8" fmla="*/ 255 w 1647"/>
              <a:gd name="T9" fmla="*/ 1390 h 1645"/>
              <a:gd name="T10" fmla="*/ 19 w 1647"/>
              <a:gd name="T11" fmla="*/ 821 h 1645"/>
              <a:gd name="T12" fmla="*/ 54 w 1647"/>
              <a:gd name="T13" fmla="*/ 587 h 1645"/>
              <a:gd name="T14" fmla="*/ 35 w 1647"/>
              <a:gd name="T15" fmla="*/ 581 h 1645"/>
              <a:gd name="T16" fmla="*/ 0 w 1647"/>
              <a:gd name="T17" fmla="*/ 821 h 1645"/>
              <a:gd name="T18" fmla="*/ 823 w 1647"/>
              <a:gd name="T19" fmla="*/ 1645 h 1645"/>
              <a:gd name="T20" fmla="*/ 1647 w 1647"/>
              <a:gd name="T21" fmla="*/ 821 h 1645"/>
              <a:gd name="T22" fmla="*/ 879 w 1647"/>
              <a:gd name="T23" fmla="*/ 0 h 1645"/>
              <a:gd name="T24" fmla="*/ 878 w 1647"/>
              <a:gd name="T25" fmla="*/ 19 h 1645"/>
              <a:gd name="T26" fmla="*/ 878 w 1647"/>
              <a:gd name="T27" fmla="*/ 19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47" h="1645">
                <a:moveTo>
                  <a:pt x="878" y="19"/>
                </a:moveTo>
                <a:cubicBezTo>
                  <a:pt x="1297" y="46"/>
                  <a:pt x="1628" y="395"/>
                  <a:pt x="1628" y="821"/>
                </a:cubicBezTo>
                <a:cubicBezTo>
                  <a:pt x="1628" y="1043"/>
                  <a:pt x="1538" y="1245"/>
                  <a:pt x="1392" y="1390"/>
                </a:cubicBezTo>
                <a:cubicBezTo>
                  <a:pt x="1247" y="1536"/>
                  <a:pt x="1046" y="1626"/>
                  <a:pt x="823" y="1626"/>
                </a:cubicBezTo>
                <a:cubicBezTo>
                  <a:pt x="601" y="1626"/>
                  <a:pt x="400" y="1536"/>
                  <a:pt x="255" y="1390"/>
                </a:cubicBezTo>
                <a:cubicBezTo>
                  <a:pt x="109" y="1245"/>
                  <a:pt x="19" y="1043"/>
                  <a:pt x="19" y="821"/>
                </a:cubicBezTo>
                <a:cubicBezTo>
                  <a:pt x="19" y="740"/>
                  <a:pt x="31" y="661"/>
                  <a:pt x="54" y="587"/>
                </a:cubicBezTo>
                <a:cubicBezTo>
                  <a:pt x="35" y="581"/>
                  <a:pt x="35" y="581"/>
                  <a:pt x="35" y="581"/>
                </a:cubicBezTo>
                <a:cubicBezTo>
                  <a:pt x="12" y="657"/>
                  <a:pt x="0" y="738"/>
                  <a:pt x="0" y="821"/>
                </a:cubicBezTo>
                <a:cubicBezTo>
                  <a:pt x="0" y="1276"/>
                  <a:pt x="369" y="1645"/>
                  <a:pt x="823" y="1645"/>
                </a:cubicBezTo>
                <a:cubicBezTo>
                  <a:pt x="1278" y="1645"/>
                  <a:pt x="1647" y="1276"/>
                  <a:pt x="1647" y="821"/>
                </a:cubicBezTo>
                <a:cubicBezTo>
                  <a:pt x="1647" y="385"/>
                  <a:pt x="1308" y="28"/>
                  <a:pt x="879" y="0"/>
                </a:cubicBezTo>
                <a:cubicBezTo>
                  <a:pt x="878" y="19"/>
                  <a:pt x="878" y="19"/>
                  <a:pt x="878" y="19"/>
                </a:cubicBezTo>
                <a:cubicBezTo>
                  <a:pt x="878" y="19"/>
                  <a:pt x="878" y="19"/>
                  <a:pt x="878" y="19"/>
                </a:cubicBezTo>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2" name="Freeform 8"/>
          <p:cNvSpPr>
            <a:spLocks/>
          </p:cNvSpPr>
          <p:nvPr/>
        </p:nvSpPr>
        <p:spPr bwMode="auto">
          <a:xfrm>
            <a:off x="3177558" y="1973687"/>
            <a:ext cx="129528" cy="144100"/>
          </a:xfrm>
          <a:custGeom>
            <a:avLst/>
            <a:gdLst>
              <a:gd name="T0" fmla="*/ 76 w 80"/>
              <a:gd name="T1" fmla="*/ 89 h 89"/>
              <a:gd name="T2" fmla="*/ 0 w 80"/>
              <a:gd name="T3" fmla="*/ 41 h 89"/>
              <a:gd name="T4" fmla="*/ 80 w 80"/>
              <a:gd name="T5" fmla="*/ 0 h 89"/>
              <a:gd name="T6" fmla="*/ 76 w 80"/>
              <a:gd name="T7" fmla="*/ 89 h 89"/>
            </a:gdLst>
            <a:ahLst/>
            <a:cxnLst>
              <a:cxn ang="0">
                <a:pos x="T0" y="T1"/>
              </a:cxn>
              <a:cxn ang="0">
                <a:pos x="T2" y="T3"/>
              </a:cxn>
              <a:cxn ang="0">
                <a:pos x="T4" y="T5"/>
              </a:cxn>
              <a:cxn ang="0">
                <a:pos x="T6" y="T7"/>
              </a:cxn>
            </a:cxnLst>
            <a:rect l="0" t="0" r="r" b="b"/>
            <a:pathLst>
              <a:path w="80" h="89">
                <a:moveTo>
                  <a:pt x="76" y="89"/>
                </a:moveTo>
                <a:lnTo>
                  <a:pt x="0" y="41"/>
                </a:lnTo>
                <a:lnTo>
                  <a:pt x="80" y="0"/>
                </a:lnTo>
                <a:lnTo>
                  <a:pt x="76" y="89"/>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3" name="Freeform 9"/>
          <p:cNvSpPr>
            <a:spLocks/>
          </p:cNvSpPr>
          <p:nvPr/>
        </p:nvSpPr>
        <p:spPr bwMode="auto">
          <a:xfrm>
            <a:off x="1624840" y="3061724"/>
            <a:ext cx="152196" cy="150577"/>
          </a:xfrm>
          <a:custGeom>
            <a:avLst/>
            <a:gdLst>
              <a:gd name="T0" fmla="*/ 74 w 80"/>
              <a:gd name="T1" fmla="*/ 51 h 80"/>
              <a:gd name="T2" fmla="*/ 51 w 80"/>
              <a:gd name="T3" fmla="*/ 6 h 80"/>
              <a:gd name="T4" fmla="*/ 6 w 80"/>
              <a:gd name="T5" fmla="*/ 29 h 80"/>
              <a:gd name="T6" fmla="*/ 29 w 80"/>
              <a:gd name="T7" fmla="*/ 74 h 80"/>
              <a:gd name="T8" fmla="*/ 74 w 80"/>
              <a:gd name="T9" fmla="*/ 51 h 80"/>
            </a:gdLst>
            <a:ahLst/>
            <a:cxnLst>
              <a:cxn ang="0">
                <a:pos x="T0" y="T1"/>
              </a:cxn>
              <a:cxn ang="0">
                <a:pos x="T2" y="T3"/>
              </a:cxn>
              <a:cxn ang="0">
                <a:pos x="T4" y="T5"/>
              </a:cxn>
              <a:cxn ang="0">
                <a:pos x="T6" y="T7"/>
              </a:cxn>
              <a:cxn ang="0">
                <a:pos x="T8" y="T9"/>
              </a:cxn>
            </a:cxnLst>
            <a:rect l="0" t="0" r="r" b="b"/>
            <a:pathLst>
              <a:path w="80" h="80">
                <a:moveTo>
                  <a:pt x="74" y="51"/>
                </a:moveTo>
                <a:cubicBezTo>
                  <a:pt x="80" y="32"/>
                  <a:pt x="70" y="12"/>
                  <a:pt x="51" y="6"/>
                </a:cubicBezTo>
                <a:cubicBezTo>
                  <a:pt x="32" y="0"/>
                  <a:pt x="12" y="10"/>
                  <a:pt x="6" y="29"/>
                </a:cubicBezTo>
                <a:cubicBezTo>
                  <a:pt x="0" y="47"/>
                  <a:pt x="10" y="68"/>
                  <a:pt x="29" y="74"/>
                </a:cubicBezTo>
                <a:cubicBezTo>
                  <a:pt x="48" y="80"/>
                  <a:pt x="68" y="70"/>
                  <a:pt x="74" y="51"/>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114" name="Group 113"/>
          <p:cNvGrpSpPr/>
          <p:nvPr/>
        </p:nvGrpSpPr>
        <p:grpSpPr>
          <a:xfrm>
            <a:off x="1226541" y="1821491"/>
            <a:ext cx="1334140" cy="1178707"/>
            <a:chOff x="1226541" y="1821491"/>
            <a:chExt cx="1334140" cy="1178707"/>
          </a:xfrm>
        </p:grpSpPr>
        <p:sp>
          <p:nvSpPr>
            <p:cNvPr id="115" name="Freeform 10"/>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6" name="Freeform 11"/>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7" name="Freeform 12"/>
            <p:cNvSpPr>
              <a:spLocks/>
            </p:cNvSpPr>
            <p:nvPr/>
          </p:nvSpPr>
          <p:spPr bwMode="auto">
            <a:xfrm>
              <a:off x="1388451" y="1997973"/>
              <a:ext cx="160291" cy="424205"/>
            </a:xfrm>
            <a:custGeom>
              <a:avLst/>
              <a:gdLst>
                <a:gd name="T0" fmla="*/ 54 w 85"/>
                <a:gd name="T1" fmla="*/ 224 h 224"/>
                <a:gd name="T2" fmla="*/ 85 w 85"/>
                <a:gd name="T3" fmla="*/ 172 h 224"/>
                <a:gd name="T4" fmla="*/ 44 w 85"/>
                <a:gd name="T5" fmla="*/ 0 h 224"/>
                <a:gd name="T6" fmla="*/ 10 w 85"/>
                <a:gd name="T7" fmla="*/ 41 h 224"/>
                <a:gd name="T8" fmla="*/ 54 w 85"/>
                <a:gd name="T9" fmla="*/ 224 h 224"/>
              </a:gdLst>
              <a:ahLst/>
              <a:cxnLst>
                <a:cxn ang="0">
                  <a:pos x="T0" y="T1"/>
                </a:cxn>
                <a:cxn ang="0">
                  <a:pos x="T2" y="T3"/>
                </a:cxn>
                <a:cxn ang="0">
                  <a:pos x="T4" y="T5"/>
                </a:cxn>
                <a:cxn ang="0">
                  <a:pos x="T6" y="T7"/>
                </a:cxn>
                <a:cxn ang="0">
                  <a:pos x="T8" y="T9"/>
                </a:cxn>
              </a:cxnLst>
              <a:rect l="0" t="0" r="r" b="b"/>
              <a:pathLst>
                <a:path w="85" h="224">
                  <a:moveTo>
                    <a:pt x="54" y="224"/>
                  </a:moveTo>
                  <a:cubicBezTo>
                    <a:pt x="63" y="207"/>
                    <a:pt x="73" y="189"/>
                    <a:pt x="85" y="172"/>
                  </a:cubicBezTo>
                  <a:cubicBezTo>
                    <a:pt x="36" y="94"/>
                    <a:pt x="38" y="30"/>
                    <a:pt x="44" y="0"/>
                  </a:cubicBezTo>
                  <a:cubicBezTo>
                    <a:pt x="31" y="13"/>
                    <a:pt x="20" y="27"/>
                    <a:pt x="10" y="41"/>
                  </a:cubicBezTo>
                  <a:cubicBezTo>
                    <a:pt x="0" y="81"/>
                    <a:pt x="0" y="146"/>
                    <a:pt x="54" y="2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8" name="Freeform 13"/>
            <p:cNvSpPr>
              <a:spLocks/>
            </p:cNvSpPr>
            <p:nvPr/>
          </p:nvSpPr>
          <p:spPr bwMode="auto">
            <a:xfrm>
              <a:off x="1587600" y="2441607"/>
              <a:ext cx="793360" cy="393442"/>
            </a:xfrm>
            <a:custGeom>
              <a:avLst/>
              <a:gdLst>
                <a:gd name="T0" fmla="*/ 88 w 419"/>
                <a:gd name="T1" fmla="*/ 54 h 208"/>
                <a:gd name="T2" fmla="*/ 29 w 419"/>
                <a:gd name="T3" fmla="*/ 0 h 208"/>
                <a:gd name="T4" fmla="*/ 0 w 419"/>
                <a:gd name="T5" fmla="*/ 49 h 208"/>
                <a:gd name="T6" fmla="*/ 54 w 419"/>
                <a:gd name="T7" fmla="*/ 97 h 208"/>
                <a:gd name="T8" fmla="*/ 379 w 419"/>
                <a:gd name="T9" fmla="*/ 208 h 208"/>
                <a:gd name="T10" fmla="*/ 419 w 419"/>
                <a:gd name="T11" fmla="*/ 159 h 208"/>
                <a:gd name="T12" fmla="*/ 88 w 419"/>
                <a:gd name="T13" fmla="*/ 54 h 208"/>
              </a:gdLst>
              <a:ahLst/>
              <a:cxnLst>
                <a:cxn ang="0">
                  <a:pos x="T0" y="T1"/>
                </a:cxn>
                <a:cxn ang="0">
                  <a:pos x="T2" y="T3"/>
                </a:cxn>
                <a:cxn ang="0">
                  <a:pos x="T4" y="T5"/>
                </a:cxn>
                <a:cxn ang="0">
                  <a:pos x="T6" y="T7"/>
                </a:cxn>
                <a:cxn ang="0">
                  <a:pos x="T8" y="T9"/>
                </a:cxn>
                <a:cxn ang="0">
                  <a:pos x="T10" y="T11"/>
                </a:cxn>
                <a:cxn ang="0">
                  <a:pos x="T12" y="T13"/>
                </a:cxn>
              </a:cxnLst>
              <a:rect l="0" t="0" r="r" b="b"/>
              <a:pathLst>
                <a:path w="419" h="208">
                  <a:moveTo>
                    <a:pt x="88" y="54"/>
                  </a:moveTo>
                  <a:cubicBezTo>
                    <a:pt x="65" y="36"/>
                    <a:pt x="46" y="17"/>
                    <a:pt x="29" y="0"/>
                  </a:cubicBezTo>
                  <a:cubicBezTo>
                    <a:pt x="18" y="16"/>
                    <a:pt x="8" y="33"/>
                    <a:pt x="0" y="49"/>
                  </a:cubicBezTo>
                  <a:cubicBezTo>
                    <a:pt x="15" y="65"/>
                    <a:pt x="33" y="81"/>
                    <a:pt x="54" y="97"/>
                  </a:cubicBezTo>
                  <a:cubicBezTo>
                    <a:pt x="181" y="198"/>
                    <a:pt x="308" y="208"/>
                    <a:pt x="379" y="208"/>
                  </a:cubicBezTo>
                  <a:cubicBezTo>
                    <a:pt x="384" y="208"/>
                    <a:pt x="406" y="177"/>
                    <a:pt x="419" y="159"/>
                  </a:cubicBezTo>
                  <a:cubicBezTo>
                    <a:pt x="387" y="165"/>
                    <a:pt x="251" y="183"/>
                    <a:pt x="8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9" name="Freeform 14"/>
            <p:cNvSpPr>
              <a:spLocks/>
            </p:cNvSpPr>
            <p:nvPr/>
          </p:nvSpPr>
          <p:spPr bwMode="auto">
            <a:xfrm>
              <a:off x="1903325" y="2143692"/>
              <a:ext cx="563447" cy="472778"/>
            </a:xfrm>
            <a:custGeom>
              <a:avLst/>
              <a:gdLst>
                <a:gd name="T0" fmla="*/ 0 w 297"/>
                <a:gd name="T1" fmla="*/ 26 h 249"/>
                <a:gd name="T2" fmla="*/ 289 w 297"/>
                <a:gd name="T3" fmla="*/ 249 h 249"/>
                <a:gd name="T4" fmla="*/ 297 w 297"/>
                <a:gd name="T5" fmla="*/ 223 h 249"/>
                <a:gd name="T6" fmla="*/ 43 w 297"/>
                <a:gd name="T7" fmla="*/ 0 h 249"/>
                <a:gd name="T8" fmla="*/ 0 w 297"/>
                <a:gd name="T9" fmla="*/ 26 h 249"/>
              </a:gdLst>
              <a:ahLst/>
              <a:cxnLst>
                <a:cxn ang="0">
                  <a:pos x="T0" y="T1"/>
                </a:cxn>
                <a:cxn ang="0">
                  <a:pos x="T2" y="T3"/>
                </a:cxn>
                <a:cxn ang="0">
                  <a:pos x="T4" y="T5"/>
                </a:cxn>
                <a:cxn ang="0">
                  <a:pos x="T6" y="T7"/>
                </a:cxn>
                <a:cxn ang="0">
                  <a:pos x="T8" y="T9"/>
                </a:cxn>
              </a:cxnLst>
              <a:rect l="0" t="0" r="r" b="b"/>
              <a:pathLst>
                <a:path w="297" h="249">
                  <a:moveTo>
                    <a:pt x="0" y="26"/>
                  </a:moveTo>
                  <a:cubicBezTo>
                    <a:pt x="116" y="134"/>
                    <a:pt x="254" y="225"/>
                    <a:pt x="289" y="249"/>
                  </a:cubicBezTo>
                  <a:cubicBezTo>
                    <a:pt x="293" y="240"/>
                    <a:pt x="295" y="232"/>
                    <a:pt x="297" y="223"/>
                  </a:cubicBezTo>
                  <a:cubicBezTo>
                    <a:pt x="260" y="195"/>
                    <a:pt x="161" y="118"/>
                    <a:pt x="43" y="0"/>
                  </a:cubicBezTo>
                  <a:cubicBezTo>
                    <a:pt x="29" y="8"/>
                    <a:pt x="15" y="16"/>
                    <a:pt x="0"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0" name="Freeform 15"/>
            <p:cNvSpPr>
              <a:spLocks/>
            </p:cNvSpPr>
            <p:nvPr/>
          </p:nvSpPr>
          <p:spPr bwMode="auto">
            <a:xfrm>
              <a:off x="1632935" y="1847397"/>
              <a:ext cx="242865" cy="234770"/>
            </a:xfrm>
            <a:custGeom>
              <a:avLst/>
              <a:gdLst>
                <a:gd name="T0" fmla="*/ 128 w 128"/>
                <a:gd name="T1" fmla="*/ 96 h 124"/>
                <a:gd name="T2" fmla="*/ 41 w 128"/>
                <a:gd name="T3" fmla="*/ 0 h 124"/>
                <a:gd name="T4" fmla="*/ 0 w 128"/>
                <a:gd name="T5" fmla="*/ 17 h 124"/>
                <a:gd name="T6" fmla="*/ 84 w 128"/>
                <a:gd name="T7" fmla="*/ 124 h 124"/>
                <a:gd name="T8" fmla="*/ 128 w 128"/>
                <a:gd name="T9" fmla="*/ 96 h 124"/>
              </a:gdLst>
              <a:ahLst/>
              <a:cxnLst>
                <a:cxn ang="0">
                  <a:pos x="T0" y="T1"/>
                </a:cxn>
                <a:cxn ang="0">
                  <a:pos x="T2" y="T3"/>
                </a:cxn>
                <a:cxn ang="0">
                  <a:pos x="T4" y="T5"/>
                </a:cxn>
                <a:cxn ang="0">
                  <a:pos x="T6" y="T7"/>
                </a:cxn>
                <a:cxn ang="0">
                  <a:pos x="T8" y="T9"/>
                </a:cxn>
              </a:cxnLst>
              <a:rect l="0" t="0" r="r" b="b"/>
              <a:pathLst>
                <a:path w="128" h="124">
                  <a:moveTo>
                    <a:pt x="128" y="96"/>
                  </a:moveTo>
                  <a:cubicBezTo>
                    <a:pt x="100" y="67"/>
                    <a:pt x="71" y="35"/>
                    <a:pt x="41" y="0"/>
                  </a:cubicBezTo>
                  <a:cubicBezTo>
                    <a:pt x="27" y="5"/>
                    <a:pt x="13" y="11"/>
                    <a:pt x="0" y="17"/>
                  </a:cubicBezTo>
                  <a:cubicBezTo>
                    <a:pt x="22" y="53"/>
                    <a:pt x="51" y="89"/>
                    <a:pt x="84" y="124"/>
                  </a:cubicBezTo>
                  <a:cubicBezTo>
                    <a:pt x="99" y="113"/>
                    <a:pt x="113" y="104"/>
                    <a:pt x="128" y="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1" name="Freeform 16"/>
            <p:cNvSpPr>
              <a:spLocks/>
            </p:cNvSpPr>
            <p:nvPr/>
          </p:nvSpPr>
          <p:spPr bwMode="auto">
            <a:xfrm>
              <a:off x="1409499" y="2422178"/>
              <a:ext cx="178101" cy="448491"/>
            </a:xfrm>
            <a:custGeom>
              <a:avLst/>
              <a:gdLst>
                <a:gd name="T0" fmla="*/ 43 w 94"/>
                <a:gd name="T1" fmla="*/ 0 h 236"/>
                <a:gd name="T2" fmla="*/ 0 w 94"/>
                <a:gd name="T3" fmla="*/ 173 h 236"/>
                <a:gd name="T4" fmla="*/ 6 w 94"/>
                <a:gd name="T5" fmla="*/ 185 h 236"/>
                <a:gd name="T6" fmla="*/ 58 w 94"/>
                <a:gd name="T7" fmla="*/ 236 h 236"/>
                <a:gd name="T8" fmla="*/ 94 w 94"/>
                <a:gd name="T9" fmla="*/ 59 h 236"/>
                <a:gd name="T10" fmla="*/ 43 w 94"/>
                <a:gd name="T11" fmla="*/ 0 h 236"/>
              </a:gdLst>
              <a:ahLst/>
              <a:cxnLst>
                <a:cxn ang="0">
                  <a:pos x="T0" y="T1"/>
                </a:cxn>
                <a:cxn ang="0">
                  <a:pos x="T2" y="T3"/>
                </a:cxn>
                <a:cxn ang="0">
                  <a:pos x="T4" y="T5"/>
                </a:cxn>
                <a:cxn ang="0">
                  <a:pos x="T6" y="T7"/>
                </a:cxn>
                <a:cxn ang="0">
                  <a:pos x="T8" y="T9"/>
                </a:cxn>
                <a:cxn ang="0">
                  <a:pos x="T10" y="T11"/>
                </a:cxn>
              </a:cxnLst>
              <a:rect l="0" t="0" r="r" b="b"/>
              <a:pathLst>
                <a:path w="94" h="236">
                  <a:moveTo>
                    <a:pt x="43" y="0"/>
                  </a:moveTo>
                  <a:cubicBezTo>
                    <a:pt x="13" y="61"/>
                    <a:pt x="3" y="123"/>
                    <a:pt x="0" y="173"/>
                  </a:cubicBezTo>
                  <a:cubicBezTo>
                    <a:pt x="3" y="177"/>
                    <a:pt x="3" y="181"/>
                    <a:pt x="6" y="185"/>
                  </a:cubicBezTo>
                  <a:cubicBezTo>
                    <a:pt x="21" y="204"/>
                    <a:pt x="40" y="222"/>
                    <a:pt x="58" y="236"/>
                  </a:cubicBezTo>
                  <a:cubicBezTo>
                    <a:pt x="55" y="195"/>
                    <a:pt x="59" y="129"/>
                    <a:pt x="94" y="59"/>
                  </a:cubicBezTo>
                  <a:cubicBezTo>
                    <a:pt x="73" y="39"/>
                    <a:pt x="57" y="19"/>
                    <a:pt x="4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2" name="Freeform 17"/>
            <p:cNvSpPr>
              <a:spLocks/>
            </p:cNvSpPr>
            <p:nvPr/>
          </p:nvSpPr>
          <p:spPr bwMode="auto">
            <a:xfrm>
              <a:off x="1490454" y="2082167"/>
              <a:ext cx="412871" cy="451730"/>
            </a:xfrm>
            <a:custGeom>
              <a:avLst/>
              <a:gdLst>
                <a:gd name="T0" fmla="*/ 159 w 218"/>
                <a:gd name="T1" fmla="*/ 0 h 238"/>
                <a:gd name="T2" fmla="*/ 73 w 218"/>
                <a:gd name="T3" fmla="*/ 75 h 238"/>
                <a:gd name="T4" fmla="*/ 31 w 218"/>
                <a:gd name="T5" fmla="*/ 127 h 238"/>
                <a:gd name="T6" fmla="*/ 31 w 218"/>
                <a:gd name="T7" fmla="*/ 127 h 238"/>
                <a:gd name="T8" fmla="*/ 0 w 218"/>
                <a:gd name="T9" fmla="*/ 179 h 238"/>
                <a:gd name="T10" fmla="*/ 51 w 218"/>
                <a:gd name="T11" fmla="*/ 238 h 238"/>
                <a:gd name="T12" fmla="*/ 80 w 218"/>
                <a:gd name="T13" fmla="*/ 189 h 238"/>
                <a:gd name="T14" fmla="*/ 80 w 218"/>
                <a:gd name="T15" fmla="*/ 189 h 238"/>
                <a:gd name="T16" fmla="*/ 137 w 218"/>
                <a:gd name="T17" fmla="*/ 124 h 238"/>
                <a:gd name="T18" fmla="*/ 218 w 218"/>
                <a:gd name="T19" fmla="*/ 58 h 238"/>
                <a:gd name="T20" fmla="*/ 159 w 218"/>
                <a:gd name="T21"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238">
                  <a:moveTo>
                    <a:pt x="159" y="0"/>
                  </a:moveTo>
                  <a:cubicBezTo>
                    <a:pt x="131" y="19"/>
                    <a:pt x="102" y="44"/>
                    <a:pt x="73" y="75"/>
                  </a:cubicBezTo>
                  <a:cubicBezTo>
                    <a:pt x="57" y="92"/>
                    <a:pt x="43" y="109"/>
                    <a:pt x="31" y="127"/>
                  </a:cubicBezTo>
                  <a:cubicBezTo>
                    <a:pt x="31" y="127"/>
                    <a:pt x="31" y="127"/>
                    <a:pt x="31" y="127"/>
                  </a:cubicBezTo>
                  <a:cubicBezTo>
                    <a:pt x="19" y="144"/>
                    <a:pt x="9" y="162"/>
                    <a:pt x="0" y="179"/>
                  </a:cubicBezTo>
                  <a:cubicBezTo>
                    <a:pt x="14" y="198"/>
                    <a:pt x="30" y="218"/>
                    <a:pt x="51" y="238"/>
                  </a:cubicBezTo>
                  <a:cubicBezTo>
                    <a:pt x="59" y="222"/>
                    <a:pt x="69" y="205"/>
                    <a:pt x="80" y="189"/>
                  </a:cubicBezTo>
                  <a:cubicBezTo>
                    <a:pt x="80" y="189"/>
                    <a:pt x="80" y="189"/>
                    <a:pt x="80" y="189"/>
                  </a:cubicBezTo>
                  <a:cubicBezTo>
                    <a:pt x="96" y="167"/>
                    <a:pt x="114" y="145"/>
                    <a:pt x="137" y="124"/>
                  </a:cubicBezTo>
                  <a:cubicBezTo>
                    <a:pt x="166" y="97"/>
                    <a:pt x="193" y="76"/>
                    <a:pt x="218" y="58"/>
                  </a:cubicBezTo>
                  <a:cubicBezTo>
                    <a:pt x="198" y="39"/>
                    <a:pt x="178" y="20"/>
                    <a:pt x="15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3" name="Freeform 18"/>
            <p:cNvSpPr>
              <a:spLocks/>
            </p:cNvSpPr>
            <p:nvPr/>
          </p:nvSpPr>
          <p:spPr bwMode="auto">
            <a:xfrm>
              <a:off x="1791607" y="1942924"/>
              <a:ext cx="563447" cy="249342"/>
            </a:xfrm>
            <a:custGeom>
              <a:avLst/>
              <a:gdLst>
                <a:gd name="T0" fmla="*/ 252 w 297"/>
                <a:gd name="T1" fmla="*/ 8 h 132"/>
                <a:gd name="T2" fmla="*/ 44 w 297"/>
                <a:gd name="T3" fmla="*/ 47 h 132"/>
                <a:gd name="T4" fmla="*/ 44 w 297"/>
                <a:gd name="T5" fmla="*/ 46 h 132"/>
                <a:gd name="T6" fmla="*/ 0 w 297"/>
                <a:gd name="T7" fmla="*/ 74 h 132"/>
                <a:gd name="T8" fmla="*/ 59 w 297"/>
                <a:gd name="T9" fmla="*/ 132 h 132"/>
                <a:gd name="T10" fmla="*/ 102 w 297"/>
                <a:gd name="T11" fmla="*/ 106 h 132"/>
                <a:gd name="T12" fmla="*/ 102 w 297"/>
                <a:gd name="T13" fmla="*/ 106 h 132"/>
                <a:gd name="T14" fmla="*/ 297 w 297"/>
                <a:gd name="T15" fmla="*/ 54 h 132"/>
                <a:gd name="T16" fmla="*/ 252 w 297"/>
                <a:gd name="T17" fmla="*/ 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32">
                  <a:moveTo>
                    <a:pt x="252" y="8"/>
                  </a:moveTo>
                  <a:cubicBezTo>
                    <a:pt x="204" y="0"/>
                    <a:pt x="130" y="1"/>
                    <a:pt x="44" y="47"/>
                  </a:cubicBezTo>
                  <a:cubicBezTo>
                    <a:pt x="44" y="46"/>
                    <a:pt x="44" y="46"/>
                    <a:pt x="44" y="46"/>
                  </a:cubicBezTo>
                  <a:cubicBezTo>
                    <a:pt x="30" y="54"/>
                    <a:pt x="15" y="63"/>
                    <a:pt x="0" y="74"/>
                  </a:cubicBezTo>
                  <a:cubicBezTo>
                    <a:pt x="19" y="94"/>
                    <a:pt x="39" y="113"/>
                    <a:pt x="59" y="132"/>
                  </a:cubicBezTo>
                  <a:cubicBezTo>
                    <a:pt x="74" y="122"/>
                    <a:pt x="88" y="114"/>
                    <a:pt x="102" y="106"/>
                  </a:cubicBezTo>
                  <a:cubicBezTo>
                    <a:pt x="102" y="106"/>
                    <a:pt x="102" y="106"/>
                    <a:pt x="102" y="106"/>
                  </a:cubicBezTo>
                  <a:cubicBezTo>
                    <a:pt x="216" y="45"/>
                    <a:pt x="297" y="54"/>
                    <a:pt x="297" y="54"/>
                  </a:cubicBezTo>
                  <a:cubicBezTo>
                    <a:pt x="284" y="36"/>
                    <a:pt x="268" y="21"/>
                    <a:pt x="252"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4" name="Freeform 19"/>
            <p:cNvSpPr>
              <a:spLocks/>
            </p:cNvSpPr>
            <p:nvPr/>
          </p:nvSpPr>
          <p:spPr bwMode="auto">
            <a:xfrm>
              <a:off x="2100855" y="2295888"/>
              <a:ext cx="286581" cy="284962"/>
            </a:xfrm>
            <a:custGeom>
              <a:avLst/>
              <a:gdLst>
                <a:gd name="T0" fmla="*/ 35 w 151"/>
                <a:gd name="T1" fmla="*/ 22 h 151"/>
                <a:gd name="T2" fmla="*/ 22 w 151"/>
                <a:gd name="T3" fmla="*/ 116 h 151"/>
                <a:gd name="T4" fmla="*/ 116 w 151"/>
                <a:gd name="T5" fmla="*/ 128 h 151"/>
                <a:gd name="T6" fmla="*/ 129 w 151"/>
                <a:gd name="T7" fmla="*/ 35 h 151"/>
                <a:gd name="T8" fmla="*/ 35 w 151"/>
                <a:gd name="T9" fmla="*/ 22 h 151"/>
              </a:gdLst>
              <a:ahLst/>
              <a:cxnLst>
                <a:cxn ang="0">
                  <a:pos x="T0" y="T1"/>
                </a:cxn>
                <a:cxn ang="0">
                  <a:pos x="T2" y="T3"/>
                </a:cxn>
                <a:cxn ang="0">
                  <a:pos x="T4" y="T5"/>
                </a:cxn>
                <a:cxn ang="0">
                  <a:pos x="T6" y="T7"/>
                </a:cxn>
                <a:cxn ang="0">
                  <a:pos x="T8" y="T9"/>
                </a:cxn>
              </a:cxnLst>
              <a:rect l="0" t="0" r="r" b="b"/>
              <a:pathLst>
                <a:path w="151" h="151">
                  <a:moveTo>
                    <a:pt x="35" y="22"/>
                  </a:moveTo>
                  <a:cubicBezTo>
                    <a:pt x="6" y="45"/>
                    <a:pt x="0" y="86"/>
                    <a:pt x="22" y="116"/>
                  </a:cubicBezTo>
                  <a:cubicBezTo>
                    <a:pt x="45" y="145"/>
                    <a:pt x="87" y="151"/>
                    <a:pt x="116" y="128"/>
                  </a:cubicBezTo>
                  <a:cubicBezTo>
                    <a:pt x="145" y="106"/>
                    <a:pt x="151" y="64"/>
                    <a:pt x="129" y="35"/>
                  </a:cubicBezTo>
                  <a:cubicBezTo>
                    <a:pt x="106" y="5"/>
                    <a:pt x="64" y="0"/>
                    <a:pt x="35"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5" name="Freeform 20"/>
            <p:cNvSpPr>
              <a:spLocks/>
            </p:cNvSpPr>
            <p:nvPr/>
          </p:nvSpPr>
          <p:spPr bwMode="auto">
            <a:xfrm>
              <a:off x="1845037" y="2613232"/>
              <a:ext cx="263914" cy="265533"/>
            </a:xfrm>
            <a:custGeom>
              <a:avLst/>
              <a:gdLst>
                <a:gd name="T0" fmla="*/ 32 w 139"/>
                <a:gd name="T1" fmla="*/ 21 h 140"/>
                <a:gd name="T2" fmla="*/ 20 w 139"/>
                <a:gd name="T3" fmla="*/ 108 h 140"/>
                <a:gd name="T4" fmla="*/ 107 w 139"/>
                <a:gd name="T5" fmla="*/ 119 h 140"/>
                <a:gd name="T6" fmla="*/ 119 w 139"/>
                <a:gd name="T7" fmla="*/ 33 h 140"/>
                <a:gd name="T8" fmla="*/ 32 w 139"/>
                <a:gd name="T9" fmla="*/ 21 h 140"/>
              </a:gdLst>
              <a:ahLst/>
              <a:cxnLst>
                <a:cxn ang="0">
                  <a:pos x="T0" y="T1"/>
                </a:cxn>
                <a:cxn ang="0">
                  <a:pos x="T2" y="T3"/>
                </a:cxn>
                <a:cxn ang="0">
                  <a:pos x="T4" y="T5"/>
                </a:cxn>
                <a:cxn ang="0">
                  <a:pos x="T6" y="T7"/>
                </a:cxn>
                <a:cxn ang="0">
                  <a:pos x="T8" y="T9"/>
                </a:cxn>
              </a:cxnLst>
              <a:rect l="0" t="0" r="r" b="b"/>
              <a:pathLst>
                <a:path w="139" h="140">
                  <a:moveTo>
                    <a:pt x="32" y="21"/>
                  </a:moveTo>
                  <a:cubicBezTo>
                    <a:pt x="5" y="42"/>
                    <a:pt x="0" y="81"/>
                    <a:pt x="20" y="108"/>
                  </a:cubicBezTo>
                  <a:cubicBezTo>
                    <a:pt x="41" y="135"/>
                    <a:pt x="80" y="140"/>
                    <a:pt x="107" y="119"/>
                  </a:cubicBezTo>
                  <a:cubicBezTo>
                    <a:pt x="134" y="98"/>
                    <a:pt x="139" y="60"/>
                    <a:pt x="119" y="33"/>
                  </a:cubicBezTo>
                  <a:cubicBezTo>
                    <a:pt x="98" y="5"/>
                    <a:pt x="59" y="0"/>
                    <a:pt x="32"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6" name="Freeform 21"/>
            <p:cNvSpPr>
              <a:spLocks/>
            </p:cNvSpPr>
            <p:nvPr/>
          </p:nvSpPr>
          <p:spPr bwMode="auto">
            <a:xfrm>
              <a:off x="1370641" y="2219790"/>
              <a:ext cx="403156" cy="403157"/>
            </a:xfrm>
            <a:custGeom>
              <a:avLst/>
              <a:gdLst>
                <a:gd name="T0" fmla="*/ 49 w 212"/>
                <a:gd name="T1" fmla="*/ 32 h 213"/>
                <a:gd name="T2" fmla="*/ 31 w 212"/>
                <a:gd name="T3" fmla="*/ 163 h 213"/>
                <a:gd name="T4" fmla="*/ 163 w 212"/>
                <a:gd name="T5" fmla="*/ 181 h 213"/>
                <a:gd name="T6" fmla="*/ 181 w 212"/>
                <a:gd name="T7" fmla="*/ 49 h 213"/>
                <a:gd name="T8" fmla="*/ 49 w 212"/>
                <a:gd name="T9" fmla="*/ 32 h 213"/>
              </a:gdLst>
              <a:ahLst/>
              <a:cxnLst>
                <a:cxn ang="0">
                  <a:pos x="T0" y="T1"/>
                </a:cxn>
                <a:cxn ang="0">
                  <a:pos x="T2" y="T3"/>
                </a:cxn>
                <a:cxn ang="0">
                  <a:pos x="T4" y="T5"/>
                </a:cxn>
                <a:cxn ang="0">
                  <a:pos x="T6" y="T7"/>
                </a:cxn>
                <a:cxn ang="0">
                  <a:pos x="T8" y="T9"/>
                </a:cxn>
              </a:cxnLst>
              <a:rect l="0" t="0" r="r" b="b"/>
              <a:pathLst>
                <a:path w="212" h="213">
                  <a:moveTo>
                    <a:pt x="49" y="32"/>
                  </a:moveTo>
                  <a:cubicBezTo>
                    <a:pt x="8" y="63"/>
                    <a:pt x="0" y="122"/>
                    <a:pt x="31" y="163"/>
                  </a:cubicBezTo>
                  <a:cubicBezTo>
                    <a:pt x="63" y="205"/>
                    <a:pt x="122" y="213"/>
                    <a:pt x="163" y="181"/>
                  </a:cubicBezTo>
                  <a:cubicBezTo>
                    <a:pt x="204" y="149"/>
                    <a:pt x="212" y="91"/>
                    <a:pt x="181" y="49"/>
                  </a:cubicBezTo>
                  <a:cubicBezTo>
                    <a:pt x="149" y="8"/>
                    <a:pt x="90" y="0"/>
                    <a:pt x="49"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27" name="Group 126"/>
          <p:cNvGrpSpPr/>
          <p:nvPr/>
        </p:nvGrpSpPr>
        <p:grpSpPr>
          <a:xfrm>
            <a:off x="3932059" y="1829586"/>
            <a:ext cx="880791" cy="1165755"/>
            <a:chOff x="3932059" y="1829586"/>
            <a:chExt cx="880791" cy="1165755"/>
          </a:xfrm>
        </p:grpSpPr>
        <p:sp>
          <p:nvSpPr>
            <p:cNvPr id="128" name="Freeform 22"/>
            <p:cNvSpPr>
              <a:spLocks/>
            </p:cNvSpPr>
            <p:nvPr/>
          </p:nvSpPr>
          <p:spPr bwMode="auto">
            <a:xfrm>
              <a:off x="3932059" y="1988259"/>
              <a:ext cx="440396" cy="1007082"/>
            </a:xfrm>
            <a:custGeom>
              <a:avLst/>
              <a:gdLst>
                <a:gd name="T0" fmla="*/ 0 w 232"/>
                <a:gd name="T1" fmla="*/ 0 h 531"/>
                <a:gd name="T2" fmla="*/ 0 w 232"/>
                <a:gd name="T3" fmla="*/ 447 h 531"/>
                <a:gd name="T4" fmla="*/ 232 w 232"/>
                <a:gd name="T5" fmla="*/ 531 h 531"/>
                <a:gd name="T6" fmla="*/ 232 w 232"/>
                <a:gd name="T7" fmla="*/ 0 h 531"/>
                <a:gd name="T8" fmla="*/ 0 w 232"/>
                <a:gd name="T9" fmla="*/ 0 h 531"/>
              </a:gdLst>
              <a:ahLst/>
              <a:cxnLst>
                <a:cxn ang="0">
                  <a:pos x="T0" y="T1"/>
                </a:cxn>
                <a:cxn ang="0">
                  <a:pos x="T2" y="T3"/>
                </a:cxn>
                <a:cxn ang="0">
                  <a:pos x="T4" y="T5"/>
                </a:cxn>
                <a:cxn ang="0">
                  <a:pos x="T6" y="T7"/>
                </a:cxn>
                <a:cxn ang="0">
                  <a:pos x="T8" y="T9"/>
                </a:cxn>
              </a:cxnLst>
              <a:rect l="0" t="0" r="r" b="b"/>
              <a:pathLst>
                <a:path w="232" h="531">
                  <a:moveTo>
                    <a:pt x="0" y="0"/>
                  </a:moveTo>
                  <a:cubicBezTo>
                    <a:pt x="0" y="447"/>
                    <a:pt x="0" y="447"/>
                    <a:pt x="0" y="447"/>
                  </a:cubicBezTo>
                  <a:cubicBezTo>
                    <a:pt x="0" y="493"/>
                    <a:pt x="104" y="531"/>
                    <a:pt x="232" y="531"/>
                  </a:cubicBezTo>
                  <a:cubicBezTo>
                    <a:pt x="232" y="0"/>
                    <a:pt x="232" y="0"/>
                    <a:pt x="232" y="0"/>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9" name="Freeform 23"/>
            <p:cNvSpPr>
              <a:spLocks/>
            </p:cNvSpPr>
            <p:nvPr/>
          </p:nvSpPr>
          <p:spPr bwMode="auto">
            <a:xfrm>
              <a:off x="4367597" y="1988259"/>
              <a:ext cx="445253" cy="1007082"/>
            </a:xfrm>
            <a:custGeom>
              <a:avLst/>
              <a:gdLst>
                <a:gd name="T0" fmla="*/ 0 w 235"/>
                <a:gd name="T1" fmla="*/ 531 h 531"/>
                <a:gd name="T2" fmla="*/ 3 w 235"/>
                <a:gd name="T3" fmla="*/ 531 h 531"/>
                <a:gd name="T4" fmla="*/ 235 w 235"/>
                <a:gd name="T5" fmla="*/ 447 h 531"/>
                <a:gd name="T6" fmla="*/ 235 w 235"/>
                <a:gd name="T7" fmla="*/ 0 h 531"/>
                <a:gd name="T8" fmla="*/ 0 w 235"/>
                <a:gd name="T9" fmla="*/ 0 h 531"/>
                <a:gd name="T10" fmla="*/ 0 w 235"/>
                <a:gd name="T11" fmla="*/ 531 h 531"/>
              </a:gdLst>
              <a:ahLst/>
              <a:cxnLst>
                <a:cxn ang="0">
                  <a:pos x="T0" y="T1"/>
                </a:cxn>
                <a:cxn ang="0">
                  <a:pos x="T2" y="T3"/>
                </a:cxn>
                <a:cxn ang="0">
                  <a:pos x="T4" y="T5"/>
                </a:cxn>
                <a:cxn ang="0">
                  <a:pos x="T6" y="T7"/>
                </a:cxn>
                <a:cxn ang="0">
                  <a:pos x="T8" y="T9"/>
                </a:cxn>
                <a:cxn ang="0">
                  <a:pos x="T10" y="T11"/>
                </a:cxn>
              </a:cxnLst>
              <a:rect l="0" t="0" r="r" b="b"/>
              <a:pathLst>
                <a:path w="235" h="531">
                  <a:moveTo>
                    <a:pt x="0" y="531"/>
                  </a:moveTo>
                  <a:cubicBezTo>
                    <a:pt x="3" y="531"/>
                    <a:pt x="3" y="531"/>
                    <a:pt x="3" y="531"/>
                  </a:cubicBezTo>
                  <a:cubicBezTo>
                    <a:pt x="131" y="531"/>
                    <a:pt x="235" y="493"/>
                    <a:pt x="235" y="447"/>
                  </a:cubicBezTo>
                  <a:cubicBezTo>
                    <a:pt x="235" y="0"/>
                    <a:pt x="235" y="0"/>
                    <a:pt x="235" y="0"/>
                  </a:cubicBezTo>
                  <a:cubicBezTo>
                    <a:pt x="0" y="0"/>
                    <a:pt x="0" y="0"/>
                    <a:pt x="0" y="0"/>
                  </a:cubicBezTo>
                  <a:lnTo>
                    <a:pt x="0" y="531"/>
                  </a:ln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0" name="Oval 24"/>
            <p:cNvSpPr>
              <a:spLocks noChangeArrowheads="1"/>
            </p:cNvSpPr>
            <p:nvPr/>
          </p:nvSpPr>
          <p:spPr bwMode="auto">
            <a:xfrm>
              <a:off x="3932059" y="1829586"/>
              <a:ext cx="880791" cy="3173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1" name="Oval 25"/>
            <p:cNvSpPr>
              <a:spLocks noChangeArrowheads="1"/>
            </p:cNvSpPr>
            <p:nvPr/>
          </p:nvSpPr>
          <p:spPr bwMode="auto">
            <a:xfrm>
              <a:off x="4021110" y="1871683"/>
              <a:ext cx="702690" cy="210483"/>
            </a:xfrm>
            <a:prstGeom prst="ellipse">
              <a:avLst/>
            </a:prstGeom>
            <a:solidFill>
              <a:srgbClr val="85B3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2" name="Freeform 26"/>
            <p:cNvSpPr>
              <a:spLocks/>
            </p:cNvSpPr>
            <p:nvPr/>
          </p:nvSpPr>
          <p:spPr bwMode="auto">
            <a:xfrm>
              <a:off x="4021110" y="1871683"/>
              <a:ext cx="702690" cy="171625"/>
            </a:xfrm>
            <a:custGeom>
              <a:avLst/>
              <a:gdLst>
                <a:gd name="T0" fmla="*/ 331 w 370"/>
                <a:gd name="T1" fmla="*/ 90 h 90"/>
                <a:gd name="T2" fmla="*/ 370 w 370"/>
                <a:gd name="T3" fmla="*/ 56 h 90"/>
                <a:gd name="T4" fmla="*/ 185 w 370"/>
                <a:gd name="T5" fmla="*/ 0 h 90"/>
                <a:gd name="T6" fmla="*/ 0 w 370"/>
                <a:gd name="T7" fmla="*/ 56 h 90"/>
                <a:gd name="T8" fmla="*/ 39 w 370"/>
                <a:gd name="T9" fmla="*/ 90 h 90"/>
                <a:gd name="T10" fmla="*/ 185 w 370"/>
                <a:gd name="T11" fmla="*/ 68 h 90"/>
                <a:gd name="T12" fmla="*/ 331 w 370"/>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370" h="90">
                  <a:moveTo>
                    <a:pt x="331" y="90"/>
                  </a:moveTo>
                  <a:cubicBezTo>
                    <a:pt x="355" y="80"/>
                    <a:pt x="370" y="69"/>
                    <a:pt x="370" y="56"/>
                  </a:cubicBezTo>
                  <a:cubicBezTo>
                    <a:pt x="370" y="25"/>
                    <a:pt x="287" y="0"/>
                    <a:pt x="185" y="0"/>
                  </a:cubicBezTo>
                  <a:cubicBezTo>
                    <a:pt x="83" y="0"/>
                    <a:pt x="0" y="25"/>
                    <a:pt x="0" y="56"/>
                  </a:cubicBezTo>
                  <a:cubicBezTo>
                    <a:pt x="0" y="69"/>
                    <a:pt x="15" y="80"/>
                    <a:pt x="39" y="90"/>
                  </a:cubicBezTo>
                  <a:cubicBezTo>
                    <a:pt x="73" y="77"/>
                    <a:pt x="125" y="68"/>
                    <a:pt x="185" y="68"/>
                  </a:cubicBezTo>
                  <a:cubicBezTo>
                    <a:pt x="244" y="68"/>
                    <a:pt x="297" y="77"/>
                    <a:pt x="331" y="90"/>
                  </a:cubicBezTo>
                  <a:close/>
                </a:path>
              </a:pathLst>
            </a:cu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3" name="Freeform 27"/>
            <p:cNvSpPr>
              <a:spLocks noEditPoints="1"/>
            </p:cNvSpPr>
            <p:nvPr/>
          </p:nvSpPr>
          <p:spPr bwMode="auto">
            <a:xfrm>
              <a:off x="4051873" y="2344461"/>
              <a:ext cx="641164" cy="361060"/>
            </a:xfrm>
            <a:custGeom>
              <a:avLst/>
              <a:gdLst>
                <a:gd name="T0" fmla="*/ 319 w 338"/>
                <a:gd name="T1" fmla="*/ 174 h 190"/>
                <a:gd name="T2" fmla="*/ 268 w 338"/>
                <a:gd name="T3" fmla="*/ 190 h 190"/>
                <a:gd name="T4" fmla="*/ 195 w 338"/>
                <a:gd name="T5" fmla="*/ 190 h 190"/>
                <a:gd name="T6" fmla="*/ 195 w 338"/>
                <a:gd name="T7" fmla="*/ 0 h 190"/>
                <a:gd name="T8" fmla="*/ 264 w 338"/>
                <a:gd name="T9" fmla="*/ 0 h 190"/>
                <a:gd name="T10" fmla="*/ 314 w 338"/>
                <a:gd name="T11" fmla="*/ 12 h 190"/>
                <a:gd name="T12" fmla="*/ 330 w 338"/>
                <a:gd name="T13" fmla="*/ 44 h 190"/>
                <a:gd name="T14" fmla="*/ 318 w 338"/>
                <a:gd name="T15" fmla="*/ 73 h 190"/>
                <a:gd name="T16" fmla="*/ 293 w 338"/>
                <a:gd name="T17" fmla="*/ 87 h 190"/>
                <a:gd name="T18" fmla="*/ 293 w 338"/>
                <a:gd name="T19" fmla="*/ 87 h 190"/>
                <a:gd name="T20" fmla="*/ 326 w 338"/>
                <a:gd name="T21" fmla="*/ 103 h 190"/>
                <a:gd name="T22" fmla="*/ 338 w 338"/>
                <a:gd name="T23" fmla="*/ 133 h 190"/>
                <a:gd name="T24" fmla="*/ 319 w 338"/>
                <a:gd name="T25" fmla="*/ 174 h 190"/>
                <a:gd name="T26" fmla="*/ 141 w 338"/>
                <a:gd name="T27" fmla="*/ 163 h 190"/>
                <a:gd name="T28" fmla="*/ 68 w 338"/>
                <a:gd name="T29" fmla="*/ 190 h 190"/>
                <a:gd name="T30" fmla="*/ 0 w 338"/>
                <a:gd name="T31" fmla="*/ 190 h 190"/>
                <a:gd name="T32" fmla="*/ 0 w 338"/>
                <a:gd name="T33" fmla="*/ 0 h 190"/>
                <a:gd name="T34" fmla="*/ 68 w 338"/>
                <a:gd name="T35" fmla="*/ 0 h 190"/>
                <a:gd name="T36" fmla="*/ 169 w 338"/>
                <a:gd name="T37" fmla="*/ 92 h 190"/>
                <a:gd name="T38" fmla="*/ 141 w 338"/>
                <a:gd name="T39" fmla="*/ 16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8" h="190">
                  <a:moveTo>
                    <a:pt x="319" y="174"/>
                  </a:moveTo>
                  <a:cubicBezTo>
                    <a:pt x="306" y="185"/>
                    <a:pt x="290" y="190"/>
                    <a:pt x="268" y="190"/>
                  </a:cubicBezTo>
                  <a:cubicBezTo>
                    <a:pt x="195" y="190"/>
                    <a:pt x="195" y="190"/>
                    <a:pt x="195" y="190"/>
                  </a:cubicBezTo>
                  <a:cubicBezTo>
                    <a:pt x="195" y="0"/>
                    <a:pt x="195" y="0"/>
                    <a:pt x="195" y="0"/>
                  </a:cubicBezTo>
                  <a:cubicBezTo>
                    <a:pt x="264" y="0"/>
                    <a:pt x="264" y="0"/>
                    <a:pt x="264" y="0"/>
                  </a:cubicBezTo>
                  <a:cubicBezTo>
                    <a:pt x="286" y="0"/>
                    <a:pt x="302" y="3"/>
                    <a:pt x="314" y="12"/>
                  </a:cubicBezTo>
                  <a:cubicBezTo>
                    <a:pt x="325" y="19"/>
                    <a:pt x="330" y="30"/>
                    <a:pt x="330" y="44"/>
                  </a:cubicBezTo>
                  <a:cubicBezTo>
                    <a:pt x="330" y="55"/>
                    <a:pt x="326" y="64"/>
                    <a:pt x="318" y="73"/>
                  </a:cubicBezTo>
                  <a:cubicBezTo>
                    <a:pt x="311" y="79"/>
                    <a:pt x="303" y="84"/>
                    <a:pt x="293" y="87"/>
                  </a:cubicBezTo>
                  <a:cubicBezTo>
                    <a:pt x="293" y="87"/>
                    <a:pt x="293" y="87"/>
                    <a:pt x="293" y="87"/>
                  </a:cubicBezTo>
                  <a:cubicBezTo>
                    <a:pt x="307" y="89"/>
                    <a:pt x="318" y="94"/>
                    <a:pt x="326" y="103"/>
                  </a:cubicBezTo>
                  <a:cubicBezTo>
                    <a:pt x="334" y="111"/>
                    <a:pt x="338" y="121"/>
                    <a:pt x="338" y="133"/>
                  </a:cubicBezTo>
                  <a:cubicBezTo>
                    <a:pt x="338" y="150"/>
                    <a:pt x="331" y="164"/>
                    <a:pt x="319" y="174"/>
                  </a:cubicBezTo>
                  <a:close/>
                  <a:moveTo>
                    <a:pt x="141" y="163"/>
                  </a:moveTo>
                  <a:cubicBezTo>
                    <a:pt x="123" y="181"/>
                    <a:pt x="98" y="190"/>
                    <a:pt x="68" y="190"/>
                  </a:cubicBezTo>
                  <a:cubicBezTo>
                    <a:pt x="0" y="190"/>
                    <a:pt x="0" y="190"/>
                    <a:pt x="0" y="190"/>
                  </a:cubicBezTo>
                  <a:cubicBezTo>
                    <a:pt x="0" y="0"/>
                    <a:pt x="0" y="0"/>
                    <a:pt x="0" y="0"/>
                  </a:cubicBezTo>
                  <a:cubicBezTo>
                    <a:pt x="68" y="0"/>
                    <a:pt x="68" y="0"/>
                    <a:pt x="68" y="0"/>
                  </a:cubicBezTo>
                  <a:cubicBezTo>
                    <a:pt x="135" y="0"/>
                    <a:pt x="169" y="30"/>
                    <a:pt x="169" y="92"/>
                  </a:cubicBezTo>
                  <a:cubicBezTo>
                    <a:pt x="169" y="122"/>
                    <a:pt x="160" y="145"/>
                    <a:pt x="141" y="1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4" name="Freeform 28"/>
            <p:cNvSpPr>
              <a:spLocks/>
            </p:cNvSpPr>
            <p:nvPr/>
          </p:nvSpPr>
          <p:spPr bwMode="auto">
            <a:xfrm>
              <a:off x="4132828" y="2409225"/>
              <a:ext cx="153815" cy="229913"/>
            </a:xfrm>
            <a:custGeom>
              <a:avLst/>
              <a:gdLst>
                <a:gd name="T0" fmla="*/ 21 w 81"/>
                <a:gd name="T1" fmla="*/ 0 h 121"/>
                <a:gd name="T2" fmla="*/ 0 w 81"/>
                <a:gd name="T3" fmla="*/ 0 h 121"/>
                <a:gd name="T4" fmla="*/ 0 w 81"/>
                <a:gd name="T5" fmla="*/ 121 h 121"/>
                <a:gd name="T6" fmla="*/ 21 w 81"/>
                <a:gd name="T7" fmla="*/ 121 h 121"/>
                <a:gd name="T8" fmla="*/ 65 w 81"/>
                <a:gd name="T9" fmla="*/ 104 h 121"/>
                <a:gd name="T10" fmla="*/ 81 w 81"/>
                <a:gd name="T11" fmla="*/ 59 h 121"/>
                <a:gd name="T12" fmla="*/ 66 w 81"/>
                <a:gd name="T13" fmla="*/ 16 h 121"/>
                <a:gd name="T14" fmla="*/ 21 w 81"/>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21">
                  <a:moveTo>
                    <a:pt x="21" y="0"/>
                  </a:moveTo>
                  <a:cubicBezTo>
                    <a:pt x="0" y="0"/>
                    <a:pt x="0" y="0"/>
                    <a:pt x="0" y="0"/>
                  </a:cubicBezTo>
                  <a:cubicBezTo>
                    <a:pt x="0" y="121"/>
                    <a:pt x="0" y="121"/>
                    <a:pt x="0" y="121"/>
                  </a:cubicBezTo>
                  <a:cubicBezTo>
                    <a:pt x="21" y="121"/>
                    <a:pt x="21" y="121"/>
                    <a:pt x="21" y="121"/>
                  </a:cubicBezTo>
                  <a:cubicBezTo>
                    <a:pt x="40" y="121"/>
                    <a:pt x="55" y="115"/>
                    <a:pt x="65" y="104"/>
                  </a:cubicBezTo>
                  <a:cubicBezTo>
                    <a:pt x="76" y="93"/>
                    <a:pt x="81" y="78"/>
                    <a:pt x="81" y="59"/>
                  </a:cubicBezTo>
                  <a:cubicBezTo>
                    <a:pt x="81" y="41"/>
                    <a:pt x="76" y="27"/>
                    <a:pt x="66" y="16"/>
                  </a:cubicBezTo>
                  <a:cubicBezTo>
                    <a:pt x="55" y="6"/>
                    <a:pt x="40" y="0"/>
                    <a:pt x="2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5" name="Freeform 29"/>
            <p:cNvSpPr>
              <a:spLocks/>
            </p:cNvSpPr>
            <p:nvPr/>
          </p:nvSpPr>
          <p:spPr bwMode="auto">
            <a:xfrm>
              <a:off x="4503602" y="2402749"/>
              <a:ext cx="89051" cy="85812"/>
            </a:xfrm>
            <a:custGeom>
              <a:avLst/>
              <a:gdLst>
                <a:gd name="T0" fmla="*/ 39 w 47"/>
                <a:gd name="T1" fmla="*/ 39 h 45"/>
                <a:gd name="T2" fmla="*/ 47 w 47"/>
                <a:gd name="T3" fmla="*/ 21 h 45"/>
                <a:gd name="T4" fmla="*/ 16 w 47"/>
                <a:gd name="T5" fmla="*/ 0 h 45"/>
                <a:gd name="T6" fmla="*/ 0 w 47"/>
                <a:gd name="T7" fmla="*/ 0 h 45"/>
                <a:gd name="T8" fmla="*/ 0 w 47"/>
                <a:gd name="T9" fmla="*/ 45 h 45"/>
                <a:gd name="T10" fmla="*/ 19 w 47"/>
                <a:gd name="T11" fmla="*/ 45 h 45"/>
                <a:gd name="T12" fmla="*/ 39 w 47"/>
                <a:gd name="T13" fmla="*/ 39 h 45"/>
              </a:gdLst>
              <a:ahLst/>
              <a:cxnLst>
                <a:cxn ang="0">
                  <a:pos x="T0" y="T1"/>
                </a:cxn>
                <a:cxn ang="0">
                  <a:pos x="T2" y="T3"/>
                </a:cxn>
                <a:cxn ang="0">
                  <a:pos x="T4" y="T5"/>
                </a:cxn>
                <a:cxn ang="0">
                  <a:pos x="T6" y="T7"/>
                </a:cxn>
                <a:cxn ang="0">
                  <a:pos x="T8" y="T9"/>
                </a:cxn>
                <a:cxn ang="0">
                  <a:pos x="T10" y="T11"/>
                </a:cxn>
                <a:cxn ang="0">
                  <a:pos x="T12" y="T13"/>
                </a:cxn>
              </a:cxnLst>
              <a:rect l="0" t="0" r="r" b="b"/>
              <a:pathLst>
                <a:path w="47" h="45">
                  <a:moveTo>
                    <a:pt x="39" y="39"/>
                  </a:moveTo>
                  <a:cubicBezTo>
                    <a:pt x="44" y="34"/>
                    <a:pt x="47" y="28"/>
                    <a:pt x="47" y="21"/>
                  </a:cubicBezTo>
                  <a:cubicBezTo>
                    <a:pt x="47" y="7"/>
                    <a:pt x="37" y="0"/>
                    <a:pt x="16" y="0"/>
                  </a:cubicBezTo>
                  <a:cubicBezTo>
                    <a:pt x="0" y="0"/>
                    <a:pt x="0" y="0"/>
                    <a:pt x="0" y="0"/>
                  </a:cubicBezTo>
                  <a:cubicBezTo>
                    <a:pt x="0" y="45"/>
                    <a:pt x="0" y="45"/>
                    <a:pt x="0" y="45"/>
                  </a:cubicBezTo>
                  <a:cubicBezTo>
                    <a:pt x="19" y="45"/>
                    <a:pt x="19" y="45"/>
                    <a:pt x="19" y="45"/>
                  </a:cubicBezTo>
                  <a:cubicBezTo>
                    <a:pt x="27" y="45"/>
                    <a:pt x="34" y="43"/>
                    <a:pt x="39" y="39"/>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6" name="Freeform 30"/>
            <p:cNvSpPr>
              <a:spLocks/>
            </p:cNvSpPr>
            <p:nvPr/>
          </p:nvSpPr>
          <p:spPr bwMode="auto">
            <a:xfrm>
              <a:off x="4501983" y="2550087"/>
              <a:ext cx="105242" cy="93908"/>
            </a:xfrm>
            <a:custGeom>
              <a:avLst/>
              <a:gdLst>
                <a:gd name="T0" fmla="*/ 47 w 56"/>
                <a:gd name="T1" fmla="*/ 6 h 50"/>
                <a:gd name="T2" fmla="*/ 24 w 56"/>
                <a:gd name="T3" fmla="*/ 0 h 50"/>
                <a:gd name="T4" fmla="*/ 0 w 56"/>
                <a:gd name="T5" fmla="*/ 0 h 50"/>
                <a:gd name="T6" fmla="*/ 0 w 56"/>
                <a:gd name="T7" fmla="*/ 50 h 50"/>
                <a:gd name="T8" fmla="*/ 24 w 56"/>
                <a:gd name="T9" fmla="*/ 50 h 50"/>
                <a:gd name="T10" fmla="*/ 47 w 56"/>
                <a:gd name="T11" fmla="*/ 43 h 50"/>
                <a:gd name="T12" fmla="*/ 56 w 56"/>
                <a:gd name="T13" fmla="*/ 24 h 50"/>
                <a:gd name="T14" fmla="*/ 47 w 56"/>
                <a:gd name="T15" fmla="*/ 6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7" y="6"/>
                  </a:moveTo>
                  <a:cubicBezTo>
                    <a:pt x="42" y="2"/>
                    <a:pt x="34" y="0"/>
                    <a:pt x="24" y="0"/>
                  </a:cubicBezTo>
                  <a:cubicBezTo>
                    <a:pt x="0" y="0"/>
                    <a:pt x="0" y="0"/>
                    <a:pt x="0" y="0"/>
                  </a:cubicBezTo>
                  <a:cubicBezTo>
                    <a:pt x="0" y="50"/>
                    <a:pt x="0" y="50"/>
                    <a:pt x="0" y="50"/>
                  </a:cubicBezTo>
                  <a:cubicBezTo>
                    <a:pt x="24" y="50"/>
                    <a:pt x="24" y="50"/>
                    <a:pt x="24" y="50"/>
                  </a:cubicBezTo>
                  <a:cubicBezTo>
                    <a:pt x="34" y="50"/>
                    <a:pt x="42" y="48"/>
                    <a:pt x="47" y="43"/>
                  </a:cubicBezTo>
                  <a:cubicBezTo>
                    <a:pt x="53" y="38"/>
                    <a:pt x="56" y="32"/>
                    <a:pt x="56" y="24"/>
                  </a:cubicBezTo>
                  <a:cubicBezTo>
                    <a:pt x="56" y="17"/>
                    <a:pt x="53" y="11"/>
                    <a:pt x="47" y="6"/>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37" name="Group 136"/>
          <p:cNvGrpSpPr/>
          <p:nvPr/>
        </p:nvGrpSpPr>
        <p:grpSpPr>
          <a:xfrm>
            <a:off x="3779864" y="3688316"/>
            <a:ext cx="1186801" cy="1094514"/>
            <a:chOff x="3779864" y="3688316"/>
            <a:chExt cx="1186801" cy="1094514"/>
          </a:xfrm>
        </p:grpSpPr>
        <p:sp>
          <p:nvSpPr>
            <p:cNvPr id="138" name="Freeform 31"/>
            <p:cNvSpPr>
              <a:spLocks/>
            </p:cNvSpPr>
            <p:nvPr/>
          </p:nvSpPr>
          <p:spPr bwMode="auto">
            <a:xfrm>
              <a:off x="3983870" y="4556156"/>
              <a:ext cx="775550" cy="226674"/>
            </a:xfrm>
            <a:custGeom>
              <a:avLst/>
              <a:gdLst>
                <a:gd name="T0" fmla="*/ 298 w 409"/>
                <a:gd name="T1" fmla="*/ 0 h 120"/>
                <a:gd name="T2" fmla="*/ 283 w 409"/>
                <a:gd name="T3" fmla="*/ 0 h 120"/>
                <a:gd name="T4" fmla="*/ 135 w 409"/>
                <a:gd name="T5" fmla="*/ 0 h 120"/>
                <a:gd name="T6" fmla="*/ 128 w 409"/>
                <a:gd name="T7" fmla="*/ 0 h 120"/>
                <a:gd name="T8" fmla="*/ 0 w 409"/>
                <a:gd name="T9" fmla="*/ 82 h 120"/>
                <a:gd name="T10" fmla="*/ 0 w 409"/>
                <a:gd name="T11" fmla="*/ 120 h 120"/>
                <a:gd name="T12" fmla="*/ 153 w 409"/>
                <a:gd name="T13" fmla="*/ 120 h 120"/>
                <a:gd name="T14" fmla="*/ 265 w 409"/>
                <a:gd name="T15" fmla="*/ 120 h 120"/>
                <a:gd name="T16" fmla="*/ 409 w 409"/>
                <a:gd name="T17" fmla="*/ 120 h 120"/>
                <a:gd name="T18" fmla="*/ 409 w 409"/>
                <a:gd name="T19" fmla="*/ 82 h 120"/>
                <a:gd name="T20" fmla="*/ 298 w 409"/>
                <a:gd name="T21"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20">
                  <a:moveTo>
                    <a:pt x="298" y="0"/>
                  </a:moveTo>
                  <a:cubicBezTo>
                    <a:pt x="283" y="0"/>
                    <a:pt x="283" y="0"/>
                    <a:pt x="283" y="0"/>
                  </a:cubicBezTo>
                  <a:cubicBezTo>
                    <a:pt x="135" y="0"/>
                    <a:pt x="135" y="0"/>
                    <a:pt x="135" y="0"/>
                  </a:cubicBezTo>
                  <a:cubicBezTo>
                    <a:pt x="128" y="0"/>
                    <a:pt x="128" y="0"/>
                    <a:pt x="128" y="0"/>
                  </a:cubicBezTo>
                  <a:cubicBezTo>
                    <a:pt x="148" y="72"/>
                    <a:pt x="121" y="82"/>
                    <a:pt x="0" y="82"/>
                  </a:cubicBezTo>
                  <a:cubicBezTo>
                    <a:pt x="0" y="120"/>
                    <a:pt x="0" y="120"/>
                    <a:pt x="0" y="120"/>
                  </a:cubicBezTo>
                  <a:cubicBezTo>
                    <a:pt x="153" y="120"/>
                    <a:pt x="153" y="120"/>
                    <a:pt x="153" y="120"/>
                  </a:cubicBezTo>
                  <a:cubicBezTo>
                    <a:pt x="265" y="120"/>
                    <a:pt x="265" y="120"/>
                    <a:pt x="265" y="120"/>
                  </a:cubicBezTo>
                  <a:cubicBezTo>
                    <a:pt x="409" y="120"/>
                    <a:pt x="409" y="120"/>
                    <a:pt x="409" y="120"/>
                  </a:cubicBezTo>
                  <a:cubicBezTo>
                    <a:pt x="409" y="82"/>
                    <a:pt x="409" y="82"/>
                    <a:pt x="409" y="82"/>
                  </a:cubicBezTo>
                  <a:cubicBezTo>
                    <a:pt x="289" y="82"/>
                    <a:pt x="277" y="72"/>
                    <a:pt x="298" y="0"/>
                  </a:cubicBezTo>
                  <a:close/>
                </a:path>
              </a:pathLst>
            </a:custGeom>
            <a:solidFill>
              <a:srgbClr val="91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9" name="Freeform 32"/>
            <p:cNvSpPr>
              <a:spLocks noEditPoints="1"/>
            </p:cNvSpPr>
            <p:nvPr/>
          </p:nvSpPr>
          <p:spPr bwMode="auto">
            <a:xfrm>
              <a:off x="3779864" y="3688316"/>
              <a:ext cx="1186801" cy="867839"/>
            </a:xfrm>
            <a:custGeom>
              <a:avLst/>
              <a:gdLst>
                <a:gd name="T0" fmla="*/ 588 w 626"/>
                <a:gd name="T1" fmla="*/ 0 h 457"/>
                <a:gd name="T2" fmla="*/ 34 w 626"/>
                <a:gd name="T3" fmla="*/ 0 h 457"/>
                <a:gd name="T4" fmla="*/ 0 w 626"/>
                <a:gd name="T5" fmla="*/ 35 h 457"/>
                <a:gd name="T6" fmla="*/ 0 w 626"/>
                <a:gd name="T7" fmla="*/ 422 h 457"/>
                <a:gd name="T8" fmla="*/ 34 w 626"/>
                <a:gd name="T9" fmla="*/ 457 h 457"/>
                <a:gd name="T10" fmla="*/ 588 w 626"/>
                <a:gd name="T11" fmla="*/ 457 h 457"/>
                <a:gd name="T12" fmla="*/ 626 w 626"/>
                <a:gd name="T13" fmla="*/ 422 h 457"/>
                <a:gd name="T14" fmla="*/ 626 w 626"/>
                <a:gd name="T15" fmla="*/ 35 h 457"/>
                <a:gd name="T16" fmla="*/ 588 w 626"/>
                <a:gd name="T17" fmla="*/ 0 h 457"/>
                <a:gd name="T18" fmla="*/ 578 w 626"/>
                <a:gd name="T19" fmla="*/ 48 h 457"/>
                <a:gd name="T20" fmla="*/ 578 w 626"/>
                <a:gd name="T21" fmla="*/ 409 h 457"/>
                <a:gd name="T22" fmla="*/ 48 w 626"/>
                <a:gd name="T23" fmla="*/ 409 h 457"/>
                <a:gd name="T24" fmla="*/ 48 w 626"/>
                <a:gd name="T25" fmla="*/ 48 h 457"/>
                <a:gd name="T26" fmla="*/ 579 w 626"/>
                <a:gd name="T27" fmla="*/ 47 h 457"/>
                <a:gd name="T28" fmla="*/ 578 w 626"/>
                <a:gd name="T29" fmla="*/ 48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6" h="457">
                  <a:moveTo>
                    <a:pt x="588" y="0"/>
                  </a:moveTo>
                  <a:cubicBezTo>
                    <a:pt x="34" y="0"/>
                    <a:pt x="34" y="0"/>
                    <a:pt x="34" y="0"/>
                  </a:cubicBezTo>
                  <a:cubicBezTo>
                    <a:pt x="15" y="0"/>
                    <a:pt x="0" y="16"/>
                    <a:pt x="0" y="35"/>
                  </a:cubicBezTo>
                  <a:cubicBezTo>
                    <a:pt x="0" y="422"/>
                    <a:pt x="0" y="422"/>
                    <a:pt x="0" y="422"/>
                  </a:cubicBezTo>
                  <a:cubicBezTo>
                    <a:pt x="0" y="440"/>
                    <a:pt x="15" y="457"/>
                    <a:pt x="34" y="457"/>
                  </a:cubicBezTo>
                  <a:cubicBezTo>
                    <a:pt x="588" y="457"/>
                    <a:pt x="588" y="457"/>
                    <a:pt x="588" y="457"/>
                  </a:cubicBezTo>
                  <a:cubicBezTo>
                    <a:pt x="607" y="457"/>
                    <a:pt x="626" y="440"/>
                    <a:pt x="626" y="422"/>
                  </a:cubicBezTo>
                  <a:cubicBezTo>
                    <a:pt x="626" y="35"/>
                    <a:pt x="626" y="35"/>
                    <a:pt x="626" y="35"/>
                  </a:cubicBezTo>
                  <a:cubicBezTo>
                    <a:pt x="626" y="16"/>
                    <a:pt x="607" y="0"/>
                    <a:pt x="588" y="0"/>
                  </a:cubicBezTo>
                  <a:close/>
                  <a:moveTo>
                    <a:pt x="578" y="48"/>
                  </a:moveTo>
                  <a:cubicBezTo>
                    <a:pt x="578" y="409"/>
                    <a:pt x="578" y="409"/>
                    <a:pt x="578" y="409"/>
                  </a:cubicBezTo>
                  <a:cubicBezTo>
                    <a:pt x="48" y="409"/>
                    <a:pt x="48" y="409"/>
                    <a:pt x="48" y="409"/>
                  </a:cubicBezTo>
                  <a:cubicBezTo>
                    <a:pt x="48" y="48"/>
                    <a:pt x="48" y="48"/>
                    <a:pt x="48" y="48"/>
                  </a:cubicBezTo>
                  <a:cubicBezTo>
                    <a:pt x="579" y="47"/>
                    <a:pt x="579" y="47"/>
                    <a:pt x="579" y="47"/>
                  </a:cubicBezTo>
                  <a:lnTo>
                    <a:pt x="578" y="48"/>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0" name="Freeform 33"/>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close/>
                </a:path>
              </a:pathLst>
            </a:custGeom>
            <a:solidFill>
              <a:srgbClr val="00BB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1" name="Freeform 34"/>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2" name="Freeform 35"/>
            <p:cNvSpPr>
              <a:spLocks/>
            </p:cNvSpPr>
            <p:nvPr/>
          </p:nvSpPr>
          <p:spPr bwMode="auto">
            <a:xfrm>
              <a:off x="3779864" y="3688316"/>
              <a:ext cx="1113942" cy="867839"/>
            </a:xfrm>
            <a:custGeom>
              <a:avLst/>
              <a:gdLst>
                <a:gd name="T0" fmla="*/ 48 w 588"/>
                <a:gd name="T1" fmla="*/ 409 h 457"/>
                <a:gd name="T2" fmla="*/ 47 w 588"/>
                <a:gd name="T3" fmla="*/ 409 h 457"/>
                <a:gd name="T4" fmla="*/ 47 w 588"/>
                <a:gd name="T5" fmla="*/ 48 h 457"/>
                <a:gd name="T6" fmla="*/ 532 w 588"/>
                <a:gd name="T7" fmla="*/ 47 h 457"/>
                <a:gd name="T8" fmla="*/ 588 w 588"/>
                <a:gd name="T9" fmla="*/ 0 h 457"/>
                <a:gd name="T10" fmla="*/ 588 w 588"/>
                <a:gd name="T11" fmla="*/ 0 h 457"/>
                <a:gd name="T12" fmla="*/ 34 w 588"/>
                <a:gd name="T13" fmla="*/ 0 h 457"/>
                <a:gd name="T14" fmla="*/ 0 w 588"/>
                <a:gd name="T15" fmla="*/ 35 h 457"/>
                <a:gd name="T16" fmla="*/ 0 w 588"/>
                <a:gd name="T17" fmla="*/ 422 h 457"/>
                <a:gd name="T18" fmla="*/ 34 w 588"/>
                <a:gd name="T19" fmla="*/ 457 h 457"/>
                <a:gd name="T20" fmla="*/ 47 w 588"/>
                <a:gd name="T21" fmla="*/ 457 h 457"/>
                <a:gd name="T22" fmla="*/ 104 w 588"/>
                <a:gd name="T23" fmla="*/ 409 h 457"/>
                <a:gd name="T24" fmla="*/ 48 w 588"/>
                <a:gd name="T25" fmla="*/ 4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8" h="457">
                  <a:moveTo>
                    <a:pt x="48" y="409"/>
                  </a:moveTo>
                  <a:cubicBezTo>
                    <a:pt x="47" y="409"/>
                    <a:pt x="47" y="409"/>
                    <a:pt x="47" y="409"/>
                  </a:cubicBezTo>
                  <a:cubicBezTo>
                    <a:pt x="47" y="48"/>
                    <a:pt x="47" y="48"/>
                    <a:pt x="47" y="48"/>
                  </a:cubicBezTo>
                  <a:cubicBezTo>
                    <a:pt x="532" y="47"/>
                    <a:pt x="532" y="47"/>
                    <a:pt x="532" y="47"/>
                  </a:cubicBezTo>
                  <a:cubicBezTo>
                    <a:pt x="588" y="0"/>
                    <a:pt x="588" y="0"/>
                    <a:pt x="588" y="0"/>
                  </a:cubicBezTo>
                  <a:cubicBezTo>
                    <a:pt x="588" y="0"/>
                    <a:pt x="588" y="0"/>
                    <a:pt x="588" y="0"/>
                  </a:cubicBezTo>
                  <a:cubicBezTo>
                    <a:pt x="34" y="0"/>
                    <a:pt x="34" y="0"/>
                    <a:pt x="34" y="0"/>
                  </a:cubicBezTo>
                  <a:cubicBezTo>
                    <a:pt x="15" y="0"/>
                    <a:pt x="0" y="16"/>
                    <a:pt x="0" y="35"/>
                  </a:cubicBezTo>
                  <a:cubicBezTo>
                    <a:pt x="0" y="422"/>
                    <a:pt x="0" y="422"/>
                    <a:pt x="0" y="422"/>
                  </a:cubicBezTo>
                  <a:cubicBezTo>
                    <a:pt x="0" y="440"/>
                    <a:pt x="15" y="457"/>
                    <a:pt x="34" y="457"/>
                  </a:cubicBezTo>
                  <a:cubicBezTo>
                    <a:pt x="47" y="457"/>
                    <a:pt x="47" y="457"/>
                    <a:pt x="47" y="457"/>
                  </a:cubicBezTo>
                  <a:cubicBezTo>
                    <a:pt x="104" y="409"/>
                    <a:pt x="104" y="409"/>
                    <a:pt x="104" y="409"/>
                  </a:cubicBezTo>
                  <a:lnTo>
                    <a:pt x="48" y="409"/>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3" name="Freeform 36"/>
            <p:cNvSpPr>
              <a:spLocks/>
            </p:cNvSpPr>
            <p:nvPr/>
          </p:nvSpPr>
          <p:spPr bwMode="auto">
            <a:xfrm>
              <a:off x="3868914" y="3778986"/>
              <a:ext cx="919650" cy="684880"/>
            </a:xfrm>
            <a:custGeom>
              <a:avLst/>
              <a:gdLst>
                <a:gd name="T0" fmla="*/ 0 w 568"/>
                <a:gd name="T1" fmla="*/ 423 h 423"/>
                <a:gd name="T2" fmla="*/ 1 w 568"/>
                <a:gd name="T3" fmla="*/ 423 h 423"/>
                <a:gd name="T4" fmla="*/ 1 w 568"/>
                <a:gd name="T5" fmla="*/ 1 h 423"/>
                <a:gd name="T6" fmla="*/ 568 w 568"/>
                <a:gd name="T7" fmla="*/ 0 h 423"/>
                <a:gd name="T8" fmla="*/ 568 w 568"/>
                <a:gd name="T9" fmla="*/ 0 h 423"/>
                <a:gd name="T10" fmla="*/ 0 w 568"/>
                <a:gd name="T11" fmla="*/ 1 h 423"/>
                <a:gd name="T12" fmla="*/ 0 w 568"/>
                <a:gd name="T13" fmla="*/ 423 h 423"/>
              </a:gdLst>
              <a:ahLst/>
              <a:cxnLst>
                <a:cxn ang="0">
                  <a:pos x="T0" y="T1"/>
                </a:cxn>
                <a:cxn ang="0">
                  <a:pos x="T2" y="T3"/>
                </a:cxn>
                <a:cxn ang="0">
                  <a:pos x="T4" y="T5"/>
                </a:cxn>
                <a:cxn ang="0">
                  <a:pos x="T6" y="T7"/>
                </a:cxn>
                <a:cxn ang="0">
                  <a:pos x="T8" y="T9"/>
                </a:cxn>
                <a:cxn ang="0">
                  <a:pos x="T10" y="T11"/>
                </a:cxn>
                <a:cxn ang="0">
                  <a:pos x="T12" y="T13"/>
                </a:cxn>
              </a:cxnLst>
              <a:rect l="0" t="0" r="r" b="b"/>
              <a:pathLst>
                <a:path w="568" h="423">
                  <a:moveTo>
                    <a:pt x="0" y="423"/>
                  </a:moveTo>
                  <a:lnTo>
                    <a:pt x="1" y="423"/>
                  </a:lnTo>
                  <a:lnTo>
                    <a:pt x="1" y="1"/>
                  </a:lnTo>
                  <a:lnTo>
                    <a:pt x="568" y="0"/>
                  </a:lnTo>
                  <a:lnTo>
                    <a:pt x="568" y="0"/>
                  </a:lnTo>
                  <a:lnTo>
                    <a:pt x="0" y="1"/>
                  </a:lnTo>
                  <a:lnTo>
                    <a:pt x="0" y="423"/>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4" name="Rectangle 37"/>
            <p:cNvSpPr>
              <a:spLocks noChangeArrowheads="1"/>
            </p:cNvSpPr>
            <p:nvPr/>
          </p:nvSpPr>
          <p:spPr bwMode="auto">
            <a:xfrm>
              <a:off x="3983870" y="4711589"/>
              <a:ext cx="775550" cy="71241"/>
            </a:xfrm>
            <a:prstGeom prst="rect">
              <a:avLst/>
            </a:prstGeom>
            <a:solidFill>
              <a:srgbClr val="B0B0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5" name="Oval 38"/>
            <p:cNvSpPr>
              <a:spLocks noChangeArrowheads="1"/>
            </p:cNvSpPr>
            <p:nvPr/>
          </p:nvSpPr>
          <p:spPr bwMode="auto">
            <a:xfrm>
              <a:off x="4351406" y="3720699"/>
              <a:ext cx="32382" cy="34001"/>
            </a:xfrm>
            <a:prstGeom prst="ellipse">
              <a:avLst/>
            </a:pr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6" name="Freeform 39"/>
            <p:cNvSpPr>
              <a:spLocks/>
            </p:cNvSpPr>
            <p:nvPr/>
          </p:nvSpPr>
          <p:spPr bwMode="auto">
            <a:xfrm>
              <a:off x="4157114" y="3858322"/>
              <a:ext cx="427443" cy="250961"/>
            </a:xfrm>
            <a:custGeom>
              <a:avLst/>
              <a:gdLst>
                <a:gd name="T0" fmla="*/ 113 w 226"/>
                <a:gd name="T1" fmla="*/ 0 h 133"/>
                <a:gd name="T2" fmla="*/ 111 w 226"/>
                <a:gd name="T3" fmla="*/ 0 h 133"/>
                <a:gd name="T4" fmla="*/ 2 w 226"/>
                <a:gd name="T5" fmla="*/ 63 h 133"/>
                <a:gd name="T6" fmla="*/ 0 w 226"/>
                <a:gd name="T7" fmla="*/ 66 h 133"/>
                <a:gd name="T8" fmla="*/ 2 w 226"/>
                <a:gd name="T9" fmla="*/ 69 h 133"/>
                <a:gd name="T10" fmla="*/ 112 w 226"/>
                <a:gd name="T11" fmla="*/ 133 h 133"/>
                <a:gd name="T12" fmla="*/ 114 w 226"/>
                <a:gd name="T13" fmla="*/ 133 h 133"/>
                <a:gd name="T14" fmla="*/ 115 w 226"/>
                <a:gd name="T15" fmla="*/ 133 h 133"/>
                <a:gd name="T16" fmla="*/ 225 w 226"/>
                <a:gd name="T17" fmla="*/ 69 h 133"/>
                <a:gd name="T18" fmla="*/ 226 w 226"/>
                <a:gd name="T19" fmla="*/ 67 h 133"/>
                <a:gd name="T20" fmla="*/ 225 w 226"/>
                <a:gd name="T21" fmla="*/ 64 h 133"/>
                <a:gd name="T22" fmla="*/ 115 w 226"/>
                <a:gd name="T23" fmla="*/ 0 h 133"/>
                <a:gd name="T24" fmla="*/ 113 w 226"/>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33">
                  <a:moveTo>
                    <a:pt x="113" y="0"/>
                  </a:moveTo>
                  <a:cubicBezTo>
                    <a:pt x="112" y="0"/>
                    <a:pt x="112" y="0"/>
                    <a:pt x="111" y="0"/>
                  </a:cubicBezTo>
                  <a:cubicBezTo>
                    <a:pt x="2" y="63"/>
                    <a:pt x="2" y="63"/>
                    <a:pt x="2" y="63"/>
                  </a:cubicBezTo>
                  <a:cubicBezTo>
                    <a:pt x="1" y="64"/>
                    <a:pt x="0" y="65"/>
                    <a:pt x="0" y="66"/>
                  </a:cubicBezTo>
                  <a:cubicBezTo>
                    <a:pt x="0" y="67"/>
                    <a:pt x="1" y="68"/>
                    <a:pt x="2" y="69"/>
                  </a:cubicBezTo>
                  <a:cubicBezTo>
                    <a:pt x="112" y="133"/>
                    <a:pt x="112" y="133"/>
                    <a:pt x="112" y="133"/>
                  </a:cubicBezTo>
                  <a:cubicBezTo>
                    <a:pt x="112" y="133"/>
                    <a:pt x="113" y="133"/>
                    <a:pt x="114" y="133"/>
                  </a:cubicBezTo>
                  <a:cubicBezTo>
                    <a:pt x="114" y="133"/>
                    <a:pt x="115" y="133"/>
                    <a:pt x="115" y="133"/>
                  </a:cubicBezTo>
                  <a:cubicBezTo>
                    <a:pt x="225" y="69"/>
                    <a:pt x="225" y="69"/>
                    <a:pt x="225" y="69"/>
                  </a:cubicBezTo>
                  <a:cubicBezTo>
                    <a:pt x="226" y="69"/>
                    <a:pt x="226" y="68"/>
                    <a:pt x="226" y="67"/>
                  </a:cubicBezTo>
                  <a:cubicBezTo>
                    <a:pt x="226" y="65"/>
                    <a:pt x="226" y="64"/>
                    <a:pt x="225" y="64"/>
                  </a:cubicBezTo>
                  <a:cubicBezTo>
                    <a:pt x="115" y="0"/>
                    <a:pt x="115" y="0"/>
                    <a:pt x="115" y="0"/>
                  </a:cubicBezTo>
                  <a:cubicBezTo>
                    <a:pt x="114" y="0"/>
                    <a:pt x="114" y="0"/>
                    <a:pt x="113" y="0"/>
                  </a:cubicBezTo>
                </a:path>
              </a:pathLst>
            </a:custGeom>
            <a:solidFill>
              <a:srgbClr val="E5F8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7" name="Freeform 40"/>
            <p:cNvSpPr>
              <a:spLocks/>
            </p:cNvSpPr>
            <p:nvPr/>
          </p:nvSpPr>
          <p:spPr bwMode="auto">
            <a:xfrm>
              <a:off x="4127970" y="4028328"/>
              <a:ext cx="220198" cy="375632"/>
            </a:xfrm>
            <a:custGeom>
              <a:avLst/>
              <a:gdLst>
                <a:gd name="T0" fmla="*/ 3 w 116"/>
                <a:gd name="T1" fmla="*/ 0 h 198"/>
                <a:gd name="T2" fmla="*/ 1 w 116"/>
                <a:gd name="T3" fmla="*/ 1 h 198"/>
                <a:gd name="T4" fmla="*/ 0 w 116"/>
                <a:gd name="T5" fmla="*/ 4 h 198"/>
                <a:gd name="T6" fmla="*/ 0 w 116"/>
                <a:gd name="T7" fmla="*/ 131 h 198"/>
                <a:gd name="T8" fmla="*/ 1 w 116"/>
                <a:gd name="T9" fmla="*/ 134 h 198"/>
                <a:gd name="T10" fmla="*/ 111 w 116"/>
                <a:gd name="T11" fmla="*/ 197 h 198"/>
                <a:gd name="T12" fmla="*/ 113 w 116"/>
                <a:gd name="T13" fmla="*/ 198 h 198"/>
                <a:gd name="T14" fmla="*/ 114 w 116"/>
                <a:gd name="T15" fmla="*/ 197 h 198"/>
                <a:gd name="T16" fmla="*/ 116 w 116"/>
                <a:gd name="T17" fmla="*/ 194 h 198"/>
                <a:gd name="T18" fmla="*/ 116 w 116"/>
                <a:gd name="T19" fmla="*/ 67 h 198"/>
                <a:gd name="T20" fmla="*/ 114 w 116"/>
                <a:gd name="T21" fmla="*/ 64 h 198"/>
                <a:gd name="T22" fmla="*/ 5 w 116"/>
                <a:gd name="T23" fmla="*/ 1 h 198"/>
                <a:gd name="T24" fmla="*/ 3 w 116"/>
                <a:gd name="T25"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8">
                  <a:moveTo>
                    <a:pt x="3" y="0"/>
                  </a:moveTo>
                  <a:cubicBezTo>
                    <a:pt x="2" y="0"/>
                    <a:pt x="2" y="0"/>
                    <a:pt x="1" y="1"/>
                  </a:cubicBezTo>
                  <a:cubicBezTo>
                    <a:pt x="0" y="1"/>
                    <a:pt x="0" y="2"/>
                    <a:pt x="0" y="4"/>
                  </a:cubicBezTo>
                  <a:cubicBezTo>
                    <a:pt x="0" y="131"/>
                    <a:pt x="0" y="131"/>
                    <a:pt x="0" y="131"/>
                  </a:cubicBezTo>
                  <a:cubicBezTo>
                    <a:pt x="0" y="132"/>
                    <a:pt x="0" y="133"/>
                    <a:pt x="1" y="134"/>
                  </a:cubicBezTo>
                  <a:cubicBezTo>
                    <a:pt x="111" y="197"/>
                    <a:pt x="111" y="197"/>
                    <a:pt x="111" y="197"/>
                  </a:cubicBezTo>
                  <a:cubicBezTo>
                    <a:pt x="112" y="197"/>
                    <a:pt x="112" y="198"/>
                    <a:pt x="113" y="198"/>
                  </a:cubicBezTo>
                  <a:cubicBezTo>
                    <a:pt x="113" y="198"/>
                    <a:pt x="114" y="197"/>
                    <a:pt x="114" y="197"/>
                  </a:cubicBezTo>
                  <a:cubicBezTo>
                    <a:pt x="115" y="197"/>
                    <a:pt x="116" y="196"/>
                    <a:pt x="116" y="194"/>
                  </a:cubicBezTo>
                  <a:cubicBezTo>
                    <a:pt x="116" y="67"/>
                    <a:pt x="116" y="67"/>
                    <a:pt x="116" y="67"/>
                  </a:cubicBezTo>
                  <a:cubicBezTo>
                    <a:pt x="116" y="66"/>
                    <a:pt x="115" y="65"/>
                    <a:pt x="114" y="64"/>
                  </a:cubicBezTo>
                  <a:cubicBezTo>
                    <a:pt x="5" y="1"/>
                    <a:pt x="5" y="1"/>
                    <a:pt x="5" y="1"/>
                  </a:cubicBezTo>
                  <a:cubicBezTo>
                    <a:pt x="4" y="0"/>
                    <a:pt x="3" y="0"/>
                    <a:pt x="3" y="0"/>
                  </a:cubicBezTo>
                </a:path>
              </a:pathLst>
            </a:custGeom>
            <a:solidFill>
              <a:srgbClr val="CCF1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8" name="Freeform 41"/>
            <p:cNvSpPr>
              <a:spLocks/>
            </p:cNvSpPr>
            <p:nvPr/>
          </p:nvSpPr>
          <p:spPr bwMode="auto">
            <a:xfrm>
              <a:off x="4395122" y="4029947"/>
              <a:ext cx="220198" cy="374013"/>
            </a:xfrm>
            <a:custGeom>
              <a:avLst/>
              <a:gdLst>
                <a:gd name="T0" fmla="*/ 113 w 116"/>
                <a:gd name="T1" fmla="*/ 0 h 197"/>
                <a:gd name="T2" fmla="*/ 111 w 116"/>
                <a:gd name="T3" fmla="*/ 1 h 197"/>
                <a:gd name="T4" fmla="*/ 1 w 116"/>
                <a:gd name="T5" fmla="*/ 64 h 197"/>
                <a:gd name="T6" fmla="*/ 0 w 116"/>
                <a:gd name="T7" fmla="*/ 67 h 197"/>
                <a:gd name="T8" fmla="*/ 0 w 116"/>
                <a:gd name="T9" fmla="*/ 193 h 197"/>
                <a:gd name="T10" fmla="*/ 1 w 116"/>
                <a:gd name="T11" fmla="*/ 196 h 197"/>
                <a:gd name="T12" fmla="*/ 3 w 116"/>
                <a:gd name="T13" fmla="*/ 197 h 197"/>
                <a:gd name="T14" fmla="*/ 5 w 116"/>
                <a:gd name="T15" fmla="*/ 196 h 197"/>
                <a:gd name="T16" fmla="*/ 114 w 116"/>
                <a:gd name="T17" fmla="*/ 133 h 197"/>
                <a:gd name="T18" fmla="*/ 116 w 116"/>
                <a:gd name="T19" fmla="*/ 130 h 197"/>
                <a:gd name="T20" fmla="*/ 116 w 116"/>
                <a:gd name="T21" fmla="*/ 3 h 197"/>
                <a:gd name="T22" fmla="*/ 114 w 116"/>
                <a:gd name="T23" fmla="*/ 1 h 197"/>
                <a:gd name="T24" fmla="*/ 113 w 116"/>
                <a:gd name="T2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7">
                  <a:moveTo>
                    <a:pt x="113" y="0"/>
                  </a:moveTo>
                  <a:cubicBezTo>
                    <a:pt x="112" y="0"/>
                    <a:pt x="112" y="0"/>
                    <a:pt x="111" y="1"/>
                  </a:cubicBezTo>
                  <a:cubicBezTo>
                    <a:pt x="1" y="64"/>
                    <a:pt x="1" y="64"/>
                    <a:pt x="1" y="64"/>
                  </a:cubicBezTo>
                  <a:cubicBezTo>
                    <a:pt x="0" y="65"/>
                    <a:pt x="0" y="66"/>
                    <a:pt x="0" y="67"/>
                  </a:cubicBezTo>
                  <a:cubicBezTo>
                    <a:pt x="0" y="193"/>
                    <a:pt x="0" y="193"/>
                    <a:pt x="0" y="193"/>
                  </a:cubicBezTo>
                  <a:cubicBezTo>
                    <a:pt x="0" y="195"/>
                    <a:pt x="0" y="196"/>
                    <a:pt x="1" y="196"/>
                  </a:cubicBezTo>
                  <a:cubicBezTo>
                    <a:pt x="2" y="196"/>
                    <a:pt x="2" y="197"/>
                    <a:pt x="3" y="197"/>
                  </a:cubicBezTo>
                  <a:cubicBezTo>
                    <a:pt x="3" y="197"/>
                    <a:pt x="4" y="196"/>
                    <a:pt x="5" y="196"/>
                  </a:cubicBezTo>
                  <a:cubicBezTo>
                    <a:pt x="114" y="133"/>
                    <a:pt x="114" y="133"/>
                    <a:pt x="114" y="133"/>
                  </a:cubicBezTo>
                  <a:cubicBezTo>
                    <a:pt x="115" y="132"/>
                    <a:pt x="116" y="131"/>
                    <a:pt x="116" y="130"/>
                  </a:cubicBezTo>
                  <a:cubicBezTo>
                    <a:pt x="116" y="3"/>
                    <a:pt x="116" y="3"/>
                    <a:pt x="116" y="3"/>
                  </a:cubicBezTo>
                  <a:cubicBezTo>
                    <a:pt x="116" y="2"/>
                    <a:pt x="115" y="1"/>
                    <a:pt x="114" y="1"/>
                  </a:cubicBezTo>
                  <a:cubicBezTo>
                    <a:pt x="114" y="0"/>
                    <a:pt x="113" y="0"/>
                    <a:pt x="113" y="0"/>
                  </a:cubicBezTo>
                </a:path>
              </a:pathLst>
            </a:custGeom>
            <a:solidFill>
              <a:srgbClr val="80DD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49" name="Group 148"/>
          <p:cNvGrpSpPr/>
          <p:nvPr/>
        </p:nvGrpSpPr>
        <p:grpSpPr>
          <a:xfrm>
            <a:off x="1325306" y="3751461"/>
            <a:ext cx="1136609" cy="969843"/>
            <a:chOff x="1325306" y="3751461"/>
            <a:chExt cx="1136609" cy="969843"/>
          </a:xfrm>
        </p:grpSpPr>
        <p:sp>
          <p:nvSpPr>
            <p:cNvPr id="150" name="Freeform 42"/>
            <p:cNvSpPr>
              <a:spLocks/>
            </p:cNvSpPr>
            <p:nvPr/>
          </p:nvSpPr>
          <p:spPr bwMode="auto">
            <a:xfrm>
              <a:off x="1325306" y="3924705"/>
              <a:ext cx="1136609" cy="796599"/>
            </a:xfrm>
            <a:custGeom>
              <a:avLst/>
              <a:gdLst>
                <a:gd name="T0" fmla="*/ 0 w 599"/>
                <a:gd name="T1" fmla="*/ 398 h 420"/>
                <a:gd name="T2" fmla="*/ 22 w 599"/>
                <a:gd name="T3" fmla="*/ 420 h 420"/>
                <a:gd name="T4" fmla="*/ 577 w 599"/>
                <a:gd name="T5" fmla="*/ 420 h 420"/>
                <a:gd name="T6" fmla="*/ 599 w 599"/>
                <a:gd name="T7" fmla="*/ 398 h 420"/>
                <a:gd name="T8" fmla="*/ 599 w 599"/>
                <a:gd name="T9" fmla="*/ 0 h 420"/>
                <a:gd name="T10" fmla="*/ 0 w 599"/>
                <a:gd name="T11" fmla="*/ 0 h 420"/>
                <a:gd name="T12" fmla="*/ 0 w 599"/>
                <a:gd name="T13" fmla="*/ 398 h 420"/>
              </a:gdLst>
              <a:ahLst/>
              <a:cxnLst>
                <a:cxn ang="0">
                  <a:pos x="T0" y="T1"/>
                </a:cxn>
                <a:cxn ang="0">
                  <a:pos x="T2" y="T3"/>
                </a:cxn>
                <a:cxn ang="0">
                  <a:pos x="T4" y="T5"/>
                </a:cxn>
                <a:cxn ang="0">
                  <a:pos x="T6" y="T7"/>
                </a:cxn>
                <a:cxn ang="0">
                  <a:pos x="T8" y="T9"/>
                </a:cxn>
                <a:cxn ang="0">
                  <a:pos x="T10" y="T11"/>
                </a:cxn>
                <a:cxn ang="0">
                  <a:pos x="T12" y="T13"/>
                </a:cxn>
              </a:cxnLst>
              <a:rect l="0" t="0" r="r" b="b"/>
              <a:pathLst>
                <a:path w="599" h="420">
                  <a:moveTo>
                    <a:pt x="0" y="398"/>
                  </a:moveTo>
                  <a:cubicBezTo>
                    <a:pt x="0" y="410"/>
                    <a:pt x="10" y="420"/>
                    <a:pt x="22" y="420"/>
                  </a:cubicBezTo>
                  <a:cubicBezTo>
                    <a:pt x="577" y="420"/>
                    <a:pt x="577" y="420"/>
                    <a:pt x="577" y="420"/>
                  </a:cubicBezTo>
                  <a:cubicBezTo>
                    <a:pt x="589" y="420"/>
                    <a:pt x="599" y="410"/>
                    <a:pt x="599" y="398"/>
                  </a:cubicBezTo>
                  <a:cubicBezTo>
                    <a:pt x="599" y="0"/>
                    <a:pt x="599" y="0"/>
                    <a:pt x="599" y="0"/>
                  </a:cubicBezTo>
                  <a:cubicBezTo>
                    <a:pt x="0" y="0"/>
                    <a:pt x="0" y="0"/>
                    <a:pt x="0" y="0"/>
                  </a:cubicBezTo>
                  <a:cubicBezTo>
                    <a:pt x="0" y="398"/>
                    <a:pt x="0" y="398"/>
                    <a:pt x="0" y="398"/>
                  </a:cubicBezTo>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1" name="Freeform 43"/>
            <p:cNvSpPr>
              <a:spLocks/>
            </p:cNvSpPr>
            <p:nvPr/>
          </p:nvSpPr>
          <p:spPr bwMode="auto">
            <a:xfrm>
              <a:off x="1325306" y="3751461"/>
              <a:ext cx="1136609" cy="173244"/>
            </a:xfrm>
            <a:custGeom>
              <a:avLst/>
              <a:gdLst>
                <a:gd name="T0" fmla="*/ 577 w 599"/>
                <a:gd name="T1" fmla="*/ 0 h 91"/>
                <a:gd name="T2" fmla="*/ 22 w 599"/>
                <a:gd name="T3" fmla="*/ 0 h 91"/>
                <a:gd name="T4" fmla="*/ 0 w 599"/>
                <a:gd name="T5" fmla="*/ 22 h 91"/>
                <a:gd name="T6" fmla="*/ 0 w 599"/>
                <a:gd name="T7" fmla="*/ 91 h 91"/>
                <a:gd name="T8" fmla="*/ 599 w 599"/>
                <a:gd name="T9" fmla="*/ 91 h 91"/>
                <a:gd name="T10" fmla="*/ 599 w 599"/>
                <a:gd name="T11" fmla="*/ 22 h 91"/>
                <a:gd name="T12" fmla="*/ 577 w 599"/>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599" h="91">
                  <a:moveTo>
                    <a:pt x="577" y="0"/>
                  </a:moveTo>
                  <a:cubicBezTo>
                    <a:pt x="22" y="0"/>
                    <a:pt x="22" y="0"/>
                    <a:pt x="22" y="0"/>
                  </a:cubicBezTo>
                  <a:cubicBezTo>
                    <a:pt x="10" y="0"/>
                    <a:pt x="0" y="10"/>
                    <a:pt x="0" y="22"/>
                  </a:cubicBezTo>
                  <a:cubicBezTo>
                    <a:pt x="0" y="91"/>
                    <a:pt x="0" y="91"/>
                    <a:pt x="0" y="91"/>
                  </a:cubicBezTo>
                  <a:cubicBezTo>
                    <a:pt x="599" y="91"/>
                    <a:pt x="599" y="91"/>
                    <a:pt x="599" y="91"/>
                  </a:cubicBezTo>
                  <a:cubicBezTo>
                    <a:pt x="599" y="22"/>
                    <a:pt x="599" y="22"/>
                    <a:pt x="599" y="22"/>
                  </a:cubicBezTo>
                  <a:cubicBezTo>
                    <a:pt x="599" y="10"/>
                    <a:pt x="589" y="0"/>
                    <a:pt x="577" y="0"/>
                  </a:cubicBezTo>
                </a:path>
              </a:pathLst>
            </a:custGeom>
            <a:solidFill>
              <a:srgbClr val="8DC6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2" name="Rectangle 44"/>
            <p:cNvSpPr>
              <a:spLocks noChangeArrowheads="1"/>
            </p:cNvSpPr>
            <p:nvPr/>
          </p:nvSpPr>
          <p:spPr bwMode="auto">
            <a:xfrm>
              <a:off x="166046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3" name="Rectangle 45"/>
            <p:cNvSpPr>
              <a:spLocks noChangeArrowheads="1"/>
            </p:cNvSpPr>
            <p:nvPr/>
          </p:nvSpPr>
          <p:spPr bwMode="auto">
            <a:xfrm>
              <a:off x="166046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4" name="Rectangle 4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5" name="Rectangle 4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6" name="Rectangle 48"/>
            <p:cNvSpPr>
              <a:spLocks noChangeArrowheads="1"/>
            </p:cNvSpPr>
            <p:nvPr/>
          </p:nvSpPr>
          <p:spPr bwMode="auto">
            <a:xfrm>
              <a:off x="166046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7" name="Rectangle 49"/>
            <p:cNvSpPr>
              <a:spLocks noChangeArrowheads="1"/>
            </p:cNvSpPr>
            <p:nvPr/>
          </p:nvSpPr>
          <p:spPr bwMode="auto">
            <a:xfrm>
              <a:off x="1660460"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8" name="Rectangle 50"/>
            <p:cNvSpPr>
              <a:spLocks noChangeArrowheads="1"/>
            </p:cNvSpPr>
            <p:nvPr/>
          </p:nvSpPr>
          <p:spPr bwMode="auto">
            <a:xfrm>
              <a:off x="191304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9" name="Rectangle 51"/>
            <p:cNvSpPr>
              <a:spLocks noChangeArrowheads="1"/>
            </p:cNvSpPr>
            <p:nvPr/>
          </p:nvSpPr>
          <p:spPr bwMode="auto">
            <a:xfrm>
              <a:off x="191304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0" name="Rectangle 52"/>
            <p:cNvSpPr>
              <a:spLocks noChangeArrowheads="1"/>
            </p:cNvSpPr>
            <p:nvPr/>
          </p:nvSpPr>
          <p:spPr bwMode="auto">
            <a:xfrm>
              <a:off x="191304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1" name="Rectangle 53"/>
            <p:cNvSpPr>
              <a:spLocks noChangeArrowheads="1"/>
            </p:cNvSpPr>
            <p:nvPr/>
          </p:nvSpPr>
          <p:spPr bwMode="auto">
            <a:xfrm>
              <a:off x="191304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2" name="Rectangle 54"/>
            <p:cNvSpPr>
              <a:spLocks noChangeArrowheads="1"/>
            </p:cNvSpPr>
            <p:nvPr/>
          </p:nvSpPr>
          <p:spPr bwMode="auto">
            <a:xfrm>
              <a:off x="191304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3" name="Rectangle 55"/>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4" name="Rectangle 56"/>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5" name="Rectangle 57"/>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6" name="Rectangle 58"/>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7" name="Rectangle 59"/>
            <p:cNvSpPr>
              <a:spLocks noChangeArrowheads="1"/>
            </p:cNvSpPr>
            <p:nvPr/>
          </p:nvSpPr>
          <p:spPr bwMode="auto">
            <a:xfrm>
              <a:off x="140949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8" name="Rectangle 60"/>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9" name="Rectangle 61"/>
            <p:cNvSpPr>
              <a:spLocks noChangeArrowheads="1"/>
            </p:cNvSpPr>
            <p:nvPr/>
          </p:nvSpPr>
          <p:spPr bwMode="auto">
            <a:xfrm>
              <a:off x="140949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0" name="Rectangle 62"/>
            <p:cNvSpPr>
              <a:spLocks noChangeArrowheads="1"/>
            </p:cNvSpPr>
            <p:nvPr/>
          </p:nvSpPr>
          <p:spPr bwMode="auto">
            <a:xfrm>
              <a:off x="1409499" y="4510821"/>
              <a:ext cx="210483" cy="124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1" name="Rectangle 63"/>
            <p:cNvSpPr>
              <a:spLocks noChangeArrowheads="1"/>
            </p:cNvSpPr>
            <p:nvPr/>
          </p:nvSpPr>
          <p:spPr bwMode="auto">
            <a:xfrm>
              <a:off x="166046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2" name="Rectangle 64"/>
            <p:cNvSpPr>
              <a:spLocks noChangeArrowheads="1"/>
            </p:cNvSpPr>
            <p:nvPr/>
          </p:nvSpPr>
          <p:spPr bwMode="auto">
            <a:xfrm>
              <a:off x="191304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3" name="Rectangle 65"/>
            <p:cNvSpPr>
              <a:spLocks noChangeArrowheads="1"/>
            </p:cNvSpPr>
            <p:nvPr/>
          </p:nvSpPr>
          <p:spPr bwMode="auto">
            <a:xfrm>
              <a:off x="216723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4" name="Rectangle 66"/>
            <p:cNvSpPr>
              <a:spLocks noChangeArrowheads="1"/>
            </p:cNvSpPr>
            <p:nvPr/>
          </p:nvSpPr>
          <p:spPr bwMode="auto">
            <a:xfrm>
              <a:off x="216723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5" name="Rectangle 67"/>
            <p:cNvSpPr>
              <a:spLocks noChangeArrowheads="1"/>
            </p:cNvSpPr>
            <p:nvPr/>
          </p:nvSpPr>
          <p:spPr bwMode="auto">
            <a:xfrm>
              <a:off x="216723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6" name="Rectangle 68"/>
            <p:cNvSpPr>
              <a:spLocks noChangeArrowheads="1"/>
            </p:cNvSpPr>
            <p:nvPr/>
          </p:nvSpPr>
          <p:spPr bwMode="auto">
            <a:xfrm>
              <a:off x="216723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7" name="Freeform 69"/>
            <p:cNvSpPr>
              <a:spLocks noEditPoints="1"/>
            </p:cNvSpPr>
            <p:nvPr/>
          </p:nvSpPr>
          <p:spPr bwMode="auto">
            <a:xfrm>
              <a:off x="1360926" y="3751461"/>
              <a:ext cx="956889" cy="0"/>
            </a:xfrm>
            <a:custGeom>
              <a:avLst/>
              <a:gdLst>
                <a:gd name="T0" fmla="*/ 140 w 504"/>
                <a:gd name="T1" fmla="*/ 5 w 504"/>
                <a:gd name="T2" fmla="*/ 0 w 504"/>
                <a:gd name="T3" fmla="*/ 3 w 504"/>
                <a:gd name="T4" fmla="*/ 140 w 504"/>
                <a:gd name="T5" fmla="*/ 140 w 504"/>
                <a:gd name="T6" fmla="*/ 504 w 504"/>
                <a:gd name="T7" fmla="*/ 159 w 504"/>
                <a:gd name="T8" fmla="*/ 159 w 504"/>
                <a:gd name="T9" fmla="*/ 503 w 504"/>
                <a:gd name="T10" fmla="*/ 504 w 504"/>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504">
                  <a:moveTo>
                    <a:pt x="140" y="0"/>
                  </a:moveTo>
                  <a:cubicBezTo>
                    <a:pt x="5" y="0"/>
                    <a:pt x="5" y="0"/>
                    <a:pt x="5" y="0"/>
                  </a:cubicBezTo>
                  <a:cubicBezTo>
                    <a:pt x="3" y="0"/>
                    <a:pt x="1" y="0"/>
                    <a:pt x="0" y="0"/>
                  </a:cubicBezTo>
                  <a:cubicBezTo>
                    <a:pt x="1" y="0"/>
                    <a:pt x="2" y="0"/>
                    <a:pt x="3" y="0"/>
                  </a:cubicBezTo>
                  <a:cubicBezTo>
                    <a:pt x="140" y="0"/>
                    <a:pt x="140" y="0"/>
                    <a:pt x="140" y="0"/>
                  </a:cubicBezTo>
                  <a:cubicBezTo>
                    <a:pt x="140" y="0"/>
                    <a:pt x="140" y="0"/>
                    <a:pt x="140" y="0"/>
                  </a:cubicBezTo>
                  <a:moveTo>
                    <a:pt x="504" y="0"/>
                  </a:moveTo>
                  <a:cubicBezTo>
                    <a:pt x="159" y="0"/>
                    <a:pt x="159" y="0"/>
                    <a:pt x="159" y="0"/>
                  </a:cubicBezTo>
                  <a:cubicBezTo>
                    <a:pt x="159" y="0"/>
                    <a:pt x="159" y="0"/>
                    <a:pt x="159" y="0"/>
                  </a:cubicBezTo>
                  <a:cubicBezTo>
                    <a:pt x="503" y="0"/>
                    <a:pt x="503" y="0"/>
                    <a:pt x="503" y="0"/>
                  </a:cubicBezTo>
                  <a:cubicBezTo>
                    <a:pt x="504" y="0"/>
                    <a:pt x="504" y="0"/>
                    <a:pt x="504"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8" name="Freeform 70"/>
            <p:cNvSpPr>
              <a:spLocks/>
            </p:cNvSpPr>
            <p:nvPr/>
          </p:nvSpPr>
          <p:spPr bwMode="auto">
            <a:xfrm>
              <a:off x="1626459" y="3751461"/>
              <a:ext cx="37239" cy="0"/>
            </a:xfrm>
            <a:custGeom>
              <a:avLst/>
              <a:gdLst>
                <a:gd name="T0" fmla="*/ 19 w 19"/>
                <a:gd name="T1" fmla="*/ 0 w 19"/>
                <a:gd name="T2" fmla="*/ 0 w 19"/>
                <a:gd name="T3" fmla="*/ 19 w 19"/>
                <a:gd name="T4" fmla="*/ 19 w 19"/>
              </a:gdLst>
              <a:ahLst/>
              <a:cxnLst>
                <a:cxn ang="0">
                  <a:pos x="T0" y="0"/>
                </a:cxn>
                <a:cxn ang="0">
                  <a:pos x="T1" y="0"/>
                </a:cxn>
                <a:cxn ang="0">
                  <a:pos x="T2" y="0"/>
                </a:cxn>
                <a:cxn ang="0">
                  <a:pos x="T3" y="0"/>
                </a:cxn>
                <a:cxn ang="0">
                  <a:pos x="T4" y="0"/>
                </a:cxn>
              </a:cxnLst>
              <a:rect l="0" t="0" r="r" b="b"/>
              <a:pathLst>
                <a:path w="19">
                  <a:moveTo>
                    <a:pt x="19" y="0"/>
                  </a:moveTo>
                  <a:cubicBezTo>
                    <a:pt x="0" y="0"/>
                    <a:pt x="0" y="0"/>
                    <a:pt x="0" y="0"/>
                  </a:cubicBezTo>
                  <a:cubicBezTo>
                    <a:pt x="0" y="0"/>
                    <a:pt x="0" y="0"/>
                    <a:pt x="0" y="0"/>
                  </a:cubicBezTo>
                  <a:cubicBezTo>
                    <a:pt x="19" y="0"/>
                    <a:pt x="19" y="0"/>
                    <a:pt x="19" y="0"/>
                  </a:cubicBezTo>
                  <a:cubicBezTo>
                    <a:pt x="19" y="0"/>
                    <a:pt x="19" y="0"/>
                    <a:pt x="19" y="0"/>
                  </a:cubicBezTo>
                </a:path>
              </a:pathLst>
            </a:custGeom>
            <a:solidFill>
              <a:srgbClr val="89CF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9" name="Freeform 71"/>
            <p:cNvSpPr>
              <a:spLocks/>
            </p:cNvSpPr>
            <p:nvPr/>
          </p:nvSpPr>
          <p:spPr bwMode="auto">
            <a:xfrm>
              <a:off x="1364164" y="4721304"/>
              <a:ext cx="56669" cy="0"/>
            </a:xfrm>
            <a:custGeom>
              <a:avLst/>
              <a:gdLst>
                <a:gd name="T0" fmla="*/ 0 w 30"/>
                <a:gd name="T1" fmla="*/ 4 w 30"/>
                <a:gd name="T2" fmla="*/ 30 w 30"/>
                <a:gd name="T3" fmla="*/ 30 w 30"/>
                <a:gd name="T4" fmla="*/ 2 w 30"/>
                <a:gd name="T5" fmla="*/ 0 w 30"/>
              </a:gdLst>
              <a:ahLst/>
              <a:cxnLst>
                <a:cxn ang="0">
                  <a:pos x="T0" y="0"/>
                </a:cxn>
                <a:cxn ang="0">
                  <a:pos x="T1" y="0"/>
                </a:cxn>
                <a:cxn ang="0">
                  <a:pos x="T2" y="0"/>
                </a:cxn>
                <a:cxn ang="0">
                  <a:pos x="T3" y="0"/>
                </a:cxn>
                <a:cxn ang="0">
                  <a:pos x="T4" y="0"/>
                </a:cxn>
                <a:cxn ang="0">
                  <a:pos x="T5" y="0"/>
                </a:cxn>
              </a:cxnLst>
              <a:rect l="0" t="0" r="r" b="b"/>
              <a:pathLst>
                <a:path w="30">
                  <a:moveTo>
                    <a:pt x="0" y="0"/>
                  </a:moveTo>
                  <a:cubicBezTo>
                    <a:pt x="1" y="0"/>
                    <a:pt x="2" y="0"/>
                    <a:pt x="4" y="0"/>
                  </a:cubicBezTo>
                  <a:cubicBezTo>
                    <a:pt x="30" y="0"/>
                    <a:pt x="30" y="0"/>
                    <a:pt x="30" y="0"/>
                  </a:cubicBezTo>
                  <a:cubicBezTo>
                    <a:pt x="30" y="0"/>
                    <a:pt x="30" y="0"/>
                    <a:pt x="30" y="0"/>
                  </a:cubicBezTo>
                  <a:cubicBezTo>
                    <a:pt x="2" y="0"/>
                    <a:pt x="2" y="0"/>
                    <a:pt x="2" y="0"/>
                  </a:cubicBezTo>
                  <a:cubicBezTo>
                    <a:pt x="1" y="0"/>
                    <a:pt x="0" y="0"/>
                    <a:pt x="0"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0" name="Freeform 72"/>
            <p:cNvSpPr>
              <a:spLocks noEditPoints="1"/>
            </p:cNvSpPr>
            <p:nvPr/>
          </p:nvSpPr>
          <p:spPr bwMode="auto">
            <a:xfrm>
              <a:off x="1325306" y="3924705"/>
              <a:ext cx="830599" cy="796599"/>
            </a:xfrm>
            <a:custGeom>
              <a:avLst/>
              <a:gdLst>
                <a:gd name="T0" fmla="*/ 44 w 438"/>
                <a:gd name="T1" fmla="*/ 287 h 420"/>
                <a:gd name="T2" fmla="*/ 44 w 438"/>
                <a:gd name="T3" fmla="*/ 220 h 420"/>
                <a:gd name="T4" fmla="*/ 155 w 438"/>
                <a:gd name="T5" fmla="*/ 220 h 420"/>
                <a:gd name="T6" fmla="*/ 155 w 438"/>
                <a:gd name="T7" fmla="*/ 287 h 420"/>
                <a:gd name="T8" fmla="*/ 44 w 438"/>
                <a:gd name="T9" fmla="*/ 287 h 420"/>
                <a:gd name="T10" fmla="*/ 44 w 438"/>
                <a:gd name="T11" fmla="*/ 198 h 420"/>
                <a:gd name="T12" fmla="*/ 44 w 438"/>
                <a:gd name="T13" fmla="*/ 131 h 420"/>
                <a:gd name="T14" fmla="*/ 155 w 438"/>
                <a:gd name="T15" fmla="*/ 131 h 420"/>
                <a:gd name="T16" fmla="*/ 155 w 438"/>
                <a:gd name="T17" fmla="*/ 198 h 420"/>
                <a:gd name="T18" fmla="*/ 44 w 438"/>
                <a:gd name="T19" fmla="*/ 198 h 420"/>
                <a:gd name="T20" fmla="*/ 44 w 438"/>
                <a:gd name="T21" fmla="*/ 109 h 420"/>
                <a:gd name="T22" fmla="*/ 44 w 438"/>
                <a:gd name="T23" fmla="*/ 42 h 420"/>
                <a:gd name="T24" fmla="*/ 155 w 438"/>
                <a:gd name="T25" fmla="*/ 42 h 420"/>
                <a:gd name="T26" fmla="*/ 155 w 438"/>
                <a:gd name="T27" fmla="*/ 109 h 420"/>
                <a:gd name="T28" fmla="*/ 44 w 438"/>
                <a:gd name="T29" fmla="*/ 109 h 420"/>
                <a:gd name="T30" fmla="*/ 177 w 438"/>
                <a:gd name="T31" fmla="*/ 109 h 420"/>
                <a:gd name="T32" fmla="*/ 177 w 438"/>
                <a:gd name="T33" fmla="*/ 42 h 420"/>
                <a:gd name="T34" fmla="*/ 288 w 438"/>
                <a:gd name="T35" fmla="*/ 42 h 420"/>
                <a:gd name="T36" fmla="*/ 288 w 438"/>
                <a:gd name="T37" fmla="*/ 109 h 420"/>
                <a:gd name="T38" fmla="*/ 177 w 438"/>
                <a:gd name="T39" fmla="*/ 109 h 420"/>
                <a:gd name="T40" fmla="*/ 438 w 438"/>
                <a:gd name="T41" fmla="*/ 0 h 420"/>
                <a:gd name="T42" fmla="*/ 0 w 438"/>
                <a:gd name="T43" fmla="*/ 0 h 420"/>
                <a:gd name="T44" fmla="*/ 0 w 438"/>
                <a:gd name="T45" fmla="*/ 20 h 420"/>
                <a:gd name="T46" fmla="*/ 0 w 438"/>
                <a:gd name="T47" fmla="*/ 60 h 420"/>
                <a:gd name="T48" fmla="*/ 0 w 438"/>
                <a:gd name="T49" fmla="*/ 396 h 420"/>
                <a:gd name="T50" fmla="*/ 20 w 438"/>
                <a:gd name="T51" fmla="*/ 420 h 420"/>
                <a:gd name="T52" fmla="*/ 22 w 438"/>
                <a:gd name="T53" fmla="*/ 420 h 420"/>
                <a:gd name="T54" fmla="*/ 50 w 438"/>
                <a:gd name="T55" fmla="*/ 420 h 420"/>
                <a:gd name="T56" fmla="*/ 91 w 438"/>
                <a:gd name="T57" fmla="*/ 375 h 420"/>
                <a:gd name="T58" fmla="*/ 44 w 438"/>
                <a:gd name="T59" fmla="*/ 375 h 420"/>
                <a:gd name="T60" fmla="*/ 44 w 438"/>
                <a:gd name="T61" fmla="*/ 309 h 420"/>
                <a:gd name="T62" fmla="*/ 153 w 438"/>
                <a:gd name="T63" fmla="*/ 309 h 420"/>
                <a:gd name="T64" fmla="*/ 177 w 438"/>
                <a:gd name="T65" fmla="*/ 282 h 420"/>
                <a:gd name="T66" fmla="*/ 177 w 438"/>
                <a:gd name="T67" fmla="*/ 220 h 420"/>
                <a:gd name="T68" fmla="*/ 235 w 438"/>
                <a:gd name="T69" fmla="*/ 220 h 420"/>
                <a:gd name="T70" fmla="*/ 255 w 438"/>
                <a:gd name="T71" fmla="*/ 198 h 420"/>
                <a:gd name="T72" fmla="*/ 177 w 438"/>
                <a:gd name="T73" fmla="*/ 198 h 420"/>
                <a:gd name="T74" fmla="*/ 177 w 438"/>
                <a:gd name="T75" fmla="*/ 131 h 420"/>
                <a:gd name="T76" fmla="*/ 288 w 438"/>
                <a:gd name="T77" fmla="*/ 131 h 420"/>
                <a:gd name="T78" fmla="*/ 288 w 438"/>
                <a:gd name="T79" fmla="*/ 162 h 420"/>
                <a:gd name="T80" fmla="*/ 310 w 438"/>
                <a:gd name="T81" fmla="*/ 138 h 420"/>
                <a:gd name="T82" fmla="*/ 310 w 438"/>
                <a:gd name="T83" fmla="*/ 131 h 420"/>
                <a:gd name="T84" fmla="*/ 317 w 438"/>
                <a:gd name="T85" fmla="*/ 131 h 420"/>
                <a:gd name="T86" fmla="*/ 338 w 438"/>
                <a:gd name="T87" fmla="*/ 109 h 420"/>
                <a:gd name="T88" fmla="*/ 310 w 438"/>
                <a:gd name="T89" fmla="*/ 109 h 420"/>
                <a:gd name="T90" fmla="*/ 310 w 438"/>
                <a:gd name="T91" fmla="*/ 42 h 420"/>
                <a:gd name="T92" fmla="*/ 399 w 438"/>
                <a:gd name="T93" fmla="*/ 42 h 420"/>
                <a:gd name="T94" fmla="*/ 438 w 438"/>
                <a:gd name="T95" fmla="*/ 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8" h="420">
                  <a:moveTo>
                    <a:pt x="44" y="287"/>
                  </a:moveTo>
                  <a:cubicBezTo>
                    <a:pt x="44" y="220"/>
                    <a:pt x="44" y="220"/>
                    <a:pt x="44" y="220"/>
                  </a:cubicBezTo>
                  <a:cubicBezTo>
                    <a:pt x="155" y="220"/>
                    <a:pt x="155" y="220"/>
                    <a:pt x="155" y="220"/>
                  </a:cubicBezTo>
                  <a:cubicBezTo>
                    <a:pt x="155" y="287"/>
                    <a:pt x="155" y="287"/>
                    <a:pt x="155" y="287"/>
                  </a:cubicBezTo>
                  <a:cubicBezTo>
                    <a:pt x="44" y="287"/>
                    <a:pt x="44" y="287"/>
                    <a:pt x="44" y="287"/>
                  </a:cubicBezTo>
                  <a:moveTo>
                    <a:pt x="44" y="198"/>
                  </a:moveTo>
                  <a:cubicBezTo>
                    <a:pt x="44" y="131"/>
                    <a:pt x="44" y="131"/>
                    <a:pt x="44" y="131"/>
                  </a:cubicBezTo>
                  <a:cubicBezTo>
                    <a:pt x="155" y="131"/>
                    <a:pt x="155" y="131"/>
                    <a:pt x="155" y="131"/>
                  </a:cubicBezTo>
                  <a:cubicBezTo>
                    <a:pt x="155" y="198"/>
                    <a:pt x="155" y="198"/>
                    <a:pt x="155" y="198"/>
                  </a:cubicBezTo>
                  <a:cubicBezTo>
                    <a:pt x="44" y="198"/>
                    <a:pt x="44" y="198"/>
                    <a:pt x="44" y="198"/>
                  </a:cubicBezTo>
                  <a:moveTo>
                    <a:pt x="44" y="109"/>
                  </a:moveTo>
                  <a:cubicBezTo>
                    <a:pt x="44" y="42"/>
                    <a:pt x="44" y="42"/>
                    <a:pt x="44" y="42"/>
                  </a:cubicBezTo>
                  <a:cubicBezTo>
                    <a:pt x="155" y="42"/>
                    <a:pt x="155" y="42"/>
                    <a:pt x="155" y="42"/>
                  </a:cubicBezTo>
                  <a:cubicBezTo>
                    <a:pt x="155" y="109"/>
                    <a:pt x="155" y="109"/>
                    <a:pt x="155" y="109"/>
                  </a:cubicBezTo>
                  <a:cubicBezTo>
                    <a:pt x="44" y="109"/>
                    <a:pt x="44" y="109"/>
                    <a:pt x="44" y="109"/>
                  </a:cubicBezTo>
                  <a:moveTo>
                    <a:pt x="177" y="109"/>
                  </a:moveTo>
                  <a:cubicBezTo>
                    <a:pt x="177" y="42"/>
                    <a:pt x="177" y="42"/>
                    <a:pt x="177" y="42"/>
                  </a:cubicBezTo>
                  <a:cubicBezTo>
                    <a:pt x="288" y="42"/>
                    <a:pt x="288" y="42"/>
                    <a:pt x="288" y="42"/>
                  </a:cubicBezTo>
                  <a:cubicBezTo>
                    <a:pt x="288" y="109"/>
                    <a:pt x="288" y="109"/>
                    <a:pt x="288" y="109"/>
                  </a:cubicBezTo>
                  <a:cubicBezTo>
                    <a:pt x="177" y="109"/>
                    <a:pt x="177" y="109"/>
                    <a:pt x="177" y="109"/>
                  </a:cubicBezTo>
                  <a:moveTo>
                    <a:pt x="438" y="0"/>
                  </a:moveTo>
                  <a:cubicBezTo>
                    <a:pt x="0" y="0"/>
                    <a:pt x="0" y="0"/>
                    <a:pt x="0" y="0"/>
                  </a:cubicBezTo>
                  <a:cubicBezTo>
                    <a:pt x="0" y="20"/>
                    <a:pt x="0" y="20"/>
                    <a:pt x="0" y="20"/>
                  </a:cubicBezTo>
                  <a:cubicBezTo>
                    <a:pt x="0" y="60"/>
                    <a:pt x="0" y="60"/>
                    <a:pt x="0" y="60"/>
                  </a:cubicBezTo>
                  <a:cubicBezTo>
                    <a:pt x="0" y="396"/>
                    <a:pt x="0" y="396"/>
                    <a:pt x="0" y="396"/>
                  </a:cubicBezTo>
                  <a:cubicBezTo>
                    <a:pt x="0" y="408"/>
                    <a:pt x="8" y="418"/>
                    <a:pt x="20" y="420"/>
                  </a:cubicBezTo>
                  <a:cubicBezTo>
                    <a:pt x="20" y="420"/>
                    <a:pt x="21" y="420"/>
                    <a:pt x="22" y="420"/>
                  </a:cubicBezTo>
                  <a:cubicBezTo>
                    <a:pt x="50" y="420"/>
                    <a:pt x="50" y="420"/>
                    <a:pt x="50" y="420"/>
                  </a:cubicBezTo>
                  <a:cubicBezTo>
                    <a:pt x="91" y="375"/>
                    <a:pt x="91" y="375"/>
                    <a:pt x="91" y="375"/>
                  </a:cubicBezTo>
                  <a:cubicBezTo>
                    <a:pt x="44" y="375"/>
                    <a:pt x="44" y="375"/>
                    <a:pt x="44" y="375"/>
                  </a:cubicBezTo>
                  <a:cubicBezTo>
                    <a:pt x="44" y="309"/>
                    <a:pt x="44" y="309"/>
                    <a:pt x="44" y="309"/>
                  </a:cubicBezTo>
                  <a:cubicBezTo>
                    <a:pt x="153" y="309"/>
                    <a:pt x="153" y="309"/>
                    <a:pt x="153" y="309"/>
                  </a:cubicBezTo>
                  <a:cubicBezTo>
                    <a:pt x="177" y="282"/>
                    <a:pt x="177" y="282"/>
                    <a:pt x="177" y="282"/>
                  </a:cubicBezTo>
                  <a:cubicBezTo>
                    <a:pt x="177" y="220"/>
                    <a:pt x="177" y="220"/>
                    <a:pt x="177" y="220"/>
                  </a:cubicBezTo>
                  <a:cubicBezTo>
                    <a:pt x="235" y="220"/>
                    <a:pt x="235" y="220"/>
                    <a:pt x="235" y="220"/>
                  </a:cubicBezTo>
                  <a:cubicBezTo>
                    <a:pt x="255" y="198"/>
                    <a:pt x="255" y="198"/>
                    <a:pt x="255" y="198"/>
                  </a:cubicBezTo>
                  <a:cubicBezTo>
                    <a:pt x="177" y="198"/>
                    <a:pt x="177" y="198"/>
                    <a:pt x="177" y="198"/>
                  </a:cubicBezTo>
                  <a:cubicBezTo>
                    <a:pt x="177" y="131"/>
                    <a:pt x="177" y="131"/>
                    <a:pt x="177" y="131"/>
                  </a:cubicBezTo>
                  <a:cubicBezTo>
                    <a:pt x="288" y="131"/>
                    <a:pt x="288" y="131"/>
                    <a:pt x="288" y="131"/>
                  </a:cubicBezTo>
                  <a:cubicBezTo>
                    <a:pt x="288" y="162"/>
                    <a:pt x="288" y="162"/>
                    <a:pt x="288" y="162"/>
                  </a:cubicBezTo>
                  <a:cubicBezTo>
                    <a:pt x="310" y="138"/>
                    <a:pt x="310" y="138"/>
                    <a:pt x="310" y="138"/>
                  </a:cubicBezTo>
                  <a:cubicBezTo>
                    <a:pt x="310" y="131"/>
                    <a:pt x="310" y="131"/>
                    <a:pt x="310" y="131"/>
                  </a:cubicBezTo>
                  <a:cubicBezTo>
                    <a:pt x="317" y="131"/>
                    <a:pt x="317" y="131"/>
                    <a:pt x="317" y="131"/>
                  </a:cubicBezTo>
                  <a:cubicBezTo>
                    <a:pt x="338" y="109"/>
                    <a:pt x="338" y="109"/>
                    <a:pt x="338" y="109"/>
                  </a:cubicBezTo>
                  <a:cubicBezTo>
                    <a:pt x="310" y="109"/>
                    <a:pt x="310" y="109"/>
                    <a:pt x="310" y="109"/>
                  </a:cubicBezTo>
                  <a:cubicBezTo>
                    <a:pt x="310" y="42"/>
                    <a:pt x="310" y="42"/>
                    <a:pt x="310" y="42"/>
                  </a:cubicBezTo>
                  <a:cubicBezTo>
                    <a:pt x="399" y="42"/>
                    <a:pt x="399" y="42"/>
                    <a:pt x="399" y="42"/>
                  </a:cubicBezTo>
                  <a:cubicBezTo>
                    <a:pt x="438" y="0"/>
                    <a:pt x="438" y="0"/>
                    <a:pt x="438" y="0"/>
                  </a:cubicBezTo>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1" name="Freeform 73"/>
            <p:cNvSpPr>
              <a:spLocks/>
            </p:cNvSpPr>
            <p:nvPr/>
          </p:nvSpPr>
          <p:spPr bwMode="auto">
            <a:xfrm>
              <a:off x="1325306" y="3751461"/>
              <a:ext cx="989271" cy="173244"/>
            </a:xfrm>
            <a:custGeom>
              <a:avLst/>
              <a:gdLst>
                <a:gd name="T0" fmla="*/ 522 w 522"/>
                <a:gd name="T1" fmla="*/ 0 h 91"/>
                <a:gd name="T2" fmla="*/ 178 w 522"/>
                <a:gd name="T3" fmla="*/ 0 h 91"/>
                <a:gd name="T4" fmla="*/ 159 w 522"/>
                <a:gd name="T5" fmla="*/ 0 h 91"/>
                <a:gd name="T6" fmla="*/ 22 w 522"/>
                <a:gd name="T7" fmla="*/ 0 h 91"/>
                <a:gd name="T8" fmla="*/ 19 w 522"/>
                <a:gd name="T9" fmla="*/ 0 h 91"/>
                <a:gd name="T10" fmla="*/ 0 w 522"/>
                <a:gd name="T11" fmla="*/ 24 h 91"/>
                <a:gd name="T12" fmla="*/ 0 w 522"/>
                <a:gd name="T13" fmla="*/ 91 h 91"/>
                <a:gd name="T14" fmla="*/ 438 w 522"/>
                <a:gd name="T15" fmla="*/ 91 h 91"/>
                <a:gd name="T16" fmla="*/ 522 w 522"/>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2" h="91">
                  <a:moveTo>
                    <a:pt x="522" y="0"/>
                  </a:moveTo>
                  <a:cubicBezTo>
                    <a:pt x="178" y="0"/>
                    <a:pt x="178" y="0"/>
                    <a:pt x="178" y="0"/>
                  </a:cubicBezTo>
                  <a:cubicBezTo>
                    <a:pt x="159" y="0"/>
                    <a:pt x="159" y="0"/>
                    <a:pt x="159" y="0"/>
                  </a:cubicBezTo>
                  <a:cubicBezTo>
                    <a:pt x="22" y="0"/>
                    <a:pt x="22" y="0"/>
                    <a:pt x="22" y="0"/>
                  </a:cubicBezTo>
                  <a:cubicBezTo>
                    <a:pt x="21" y="0"/>
                    <a:pt x="20" y="0"/>
                    <a:pt x="19" y="0"/>
                  </a:cubicBezTo>
                  <a:cubicBezTo>
                    <a:pt x="8" y="3"/>
                    <a:pt x="0" y="12"/>
                    <a:pt x="0" y="24"/>
                  </a:cubicBezTo>
                  <a:cubicBezTo>
                    <a:pt x="0" y="91"/>
                    <a:pt x="0" y="91"/>
                    <a:pt x="0" y="91"/>
                  </a:cubicBezTo>
                  <a:cubicBezTo>
                    <a:pt x="438" y="91"/>
                    <a:pt x="438" y="91"/>
                    <a:pt x="438" y="91"/>
                  </a:cubicBezTo>
                  <a:cubicBezTo>
                    <a:pt x="522" y="0"/>
                    <a:pt x="522" y="0"/>
                    <a:pt x="522" y="0"/>
                  </a:cubicBezTo>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2" name="Freeform 74"/>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3" name="Freeform 75"/>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4" name="Rectangle 7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5" name="Rectangle 7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6" name="Freeform 78"/>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7" name="Freeform 79"/>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8" name="Freeform 80"/>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9" name="Freeform 81"/>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0" name="Freeform 82"/>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1" name="Freeform 83"/>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2" name="Rectangle 84"/>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3" name="Rectangle 85"/>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4" name="Rectangle 86"/>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5" name="Rectangle 87"/>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6" name="Rectangle 88"/>
            <p:cNvSpPr>
              <a:spLocks noChangeArrowheads="1"/>
            </p:cNvSpPr>
            <p:nvPr/>
          </p:nvSpPr>
          <p:spPr bwMode="auto">
            <a:xfrm>
              <a:off x="1409499" y="4340815"/>
              <a:ext cx="210483" cy="127909"/>
            </a:xfrm>
            <a:prstGeom prst="rect">
              <a:avLst/>
            </a:prstGeom>
            <a:solidFill>
              <a:srgbClr val="99CC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7" name="Rectangle 89"/>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8" name="Freeform 90"/>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9" name="Freeform 91"/>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sp>
        <p:nvSpPr>
          <p:cNvPr id="200" name="Freeform 97"/>
          <p:cNvSpPr>
            <a:spLocks/>
          </p:cNvSpPr>
          <p:nvPr/>
        </p:nvSpPr>
        <p:spPr bwMode="auto">
          <a:xfrm>
            <a:off x="2810022" y="2065975"/>
            <a:ext cx="145719" cy="25906"/>
          </a:xfrm>
          <a:custGeom>
            <a:avLst/>
            <a:gdLst>
              <a:gd name="T0" fmla="*/ 7 w 77"/>
              <a:gd name="T1" fmla="*/ 14 h 14"/>
              <a:gd name="T2" fmla="*/ 0 w 77"/>
              <a:gd name="T3" fmla="*/ 7 h 14"/>
              <a:gd name="T4" fmla="*/ 7 w 77"/>
              <a:gd name="T5" fmla="*/ 0 h 14"/>
              <a:gd name="T6" fmla="*/ 70 w 77"/>
              <a:gd name="T7" fmla="*/ 0 h 14"/>
              <a:gd name="T8" fmla="*/ 77 w 77"/>
              <a:gd name="T9" fmla="*/ 7 h 14"/>
              <a:gd name="T10" fmla="*/ 70 w 77"/>
              <a:gd name="T11" fmla="*/ 14 h 14"/>
              <a:gd name="T12" fmla="*/ 7 w 7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77" h="14">
                <a:moveTo>
                  <a:pt x="7" y="14"/>
                </a:moveTo>
                <a:cubicBezTo>
                  <a:pt x="3" y="14"/>
                  <a:pt x="0" y="11"/>
                  <a:pt x="0" y="7"/>
                </a:cubicBezTo>
                <a:cubicBezTo>
                  <a:pt x="0" y="3"/>
                  <a:pt x="3" y="0"/>
                  <a:pt x="7" y="0"/>
                </a:cubicBezTo>
                <a:cubicBezTo>
                  <a:pt x="70" y="0"/>
                  <a:pt x="70" y="0"/>
                  <a:pt x="70" y="0"/>
                </a:cubicBezTo>
                <a:cubicBezTo>
                  <a:pt x="74" y="0"/>
                  <a:pt x="77" y="3"/>
                  <a:pt x="77" y="7"/>
                </a:cubicBezTo>
                <a:cubicBezTo>
                  <a:pt x="77" y="11"/>
                  <a:pt x="74" y="14"/>
                  <a:pt x="70" y="14"/>
                </a:cubicBezTo>
                <a:lnTo>
                  <a:pt x="7" y="14"/>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1" name="Freeform 98"/>
          <p:cNvSpPr>
            <a:spLocks/>
          </p:cNvSpPr>
          <p:nvPr/>
        </p:nvSpPr>
        <p:spPr bwMode="auto">
          <a:xfrm>
            <a:off x="2810022" y="2065975"/>
            <a:ext cx="45335" cy="25906"/>
          </a:xfrm>
          <a:custGeom>
            <a:avLst/>
            <a:gdLst>
              <a:gd name="T0" fmla="*/ 22 w 24"/>
              <a:gd name="T1" fmla="*/ 0 h 14"/>
              <a:gd name="T2" fmla="*/ 7 w 24"/>
              <a:gd name="T3" fmla="*/ 0 h 14"/>
              <a:gd name="T4" fmla="*/ 0 w 24"/>
              <a:gd name="T5" fmla="*/ 7 h 14"/>
              <a:gd name="T6" fmla="*/ 7 w 24"/>
              <a:gd name="T7" fmla="*/ 14 h 14"/>
              <a:gd name="T8" fmla="*/ 22 w 24"/>
              <a:gd name="T9" fmla="*/ 14 h 14"/>
              <a:gd name="T10" fmla="*/ 24 w 24"/>
              <a:gd name="T11" fmla="*/ 7 h 14"/>
              <a:gd name="T12" fmla="*/ 22 w 2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2" y="0"/>
                </a:moveTo>
                <a:cubicBezTo>
                  <a:pt x="7" y="0"/>
                  <a:pt x="7" y="0"/>
                  <a:pt x="7" y="0"/>
                </a:cubicBezTo>
                <a:cubicBezTo>
                  <a:pt x="3" y="0"/>
                  <a:pt x="0" y="3"/>
                  <a:pt x="0" y="7"/>
                </a:cubicBezTo>
                <a:cubicBezTo>
                  <a:pt x="0" y="11"/>
                  <a:pt x="3" y="14"/>
                  <a:pt x="7" y="14"/>
                </a:cubicBezTo>
                <a:cubicBezTo>
                  <a:pt x="22" y="14"/>
                  <a:pt x="22" y="14"/>
                  <a:pt x="22" y="14"/>
                </a:cubicBezTo>
                <a:cubicBezTo>
                  <a:pt x="23" y="12"/>
                  <a:pt x="24" y="10"/>
                  <a:pt x="24" y="7"/>
                </a:cubicBezTo>
                <a:cubicBezTo>
                  <a:pt x="24" y="5"/>
                  <a:pt x="23" y="2"/>
                  <a:pt x="2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2" name="Freeform 99"/>
          <p:cNvSpPr>
            <a:spLocks/>
          </p:cNvSpPr>
          <p:nvPr/>
        </p:nvSpPr>
        <p:spPr bwMode="auto">
          <a:xfrm>
            <a:off x="2876405" y="2065975"/>
            <a:ext cx="12953" cy="25906"/>
          </a:xfrm>
          <a:custGeom>
            <a:avLst/>
            <a:gdLst>
              <a:gd name="T0" fmla="*/ 7 w 7"/>
              <a:gd name="T1" fmla="*/ 0 h 14"/>
              <a:gd name="T2" fmla="*/ 0 w 7"/>
              <a:gd name="T3" fmla="*/ 0 h 14"/>
              <a:gd name="T4" fmla="*/ 1 w 7"/>
              <a:gd name="T5" fmla="*/ 7 h 14"/>
              <a:gd name="T6" fmla="*/ 0 w 7"/>
              <a:gd name="T7" fmla="*/ 14 h 14"/>
              <a:gd name="T8" fmla="*/ 7 w 7"/>
              <a:gd name="T9" fmla="*/ 14 h 14"/>
              <a:gd name="T10" fmla="*/ 6 w 7"/>
              <a:gd name="T11" fmla="*/ 7 h 14"/>
              <a:gd name="T12" fmla="*/ 7 w 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7" y="0"/>
                </a:moveTo>
                <a:cubicBezTo>
                  <a:pt x="0" y="0"/>
                  <a:pt x="0" y="0"/>
                  <a:pt x="0" y="0"/>
                </a:cubicBezTo>
                <a:cubicBezTo>
                  <a:pt x="1" y="2"/>
                  <a:pt x="1" y="5"/>
                  <a:pt x="1" y="7"/>
                </a:cubicBezTo>
                <a:cubicBezTo>
                  <a:pt x="1" y="10"/>
                  <a:pt x="1" y="12"/>
                  <a:pt x="0" y="14"/>
                </a:cubicBezTo>
                <a:cubicBezTo>
                  <a:pt x="7" y="14"/>
                  <a:pt x="7" y="14"/>
                  <a:pt x="7" y="14"/>
                </a:cubicBezTo>
                <a:cubicBezTo>
                  <a:pt x="6" y="12"/>
                  <a:pt x="6" y="10"/>
                  <a:pt x="6" y="7"/>
                </a:cubicBezTo>
                <a:cubicBezTo>
                  <a:pt x="6" y="5"/>
                  <a:pt x="6" y="2"/>
                  <a:pt x="7"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3" name="Freeform 100"/>
          <p:cNvSpPr>
            <a:spLocks/>
          </p:cNvSpPr>
          <p:nvPr/>
        </p:nvSpPr>
        <p:spPr bwMode="auto">
          <a:xfrm>
            <a:off x="2910406" y="2065975"/>
            <a:ext cx="45335" cy="25906"/>
          </a:xfrm>
          <a:custGeom>
            <a:avLst/>
            <a:gdLst>
              <a:gd name="T0" fmla="*/ 24 w 24"/>
              <a:gd name="T1" fmla="*/ 7 h 14"/>
              <a:gd name="T2" fmla="*/ 17 w 24"/>
              <a:gd name="T3" fmla="*/ 0 h 14"/>
              <a:gd name="T4" fmla="*/ 2 w 24"/>
              <a:gd name="T5" fmla="*/ 0 h 14"/>
              <a:gd name="T6" fmla="*/ 0 w 24"/>
              <a:gd name="T7" fmla="*/ 7 h 14"/>
              <a:gd name="T8" fmla="*/ 2 w 24"/>
              <a:gd name="T9" fmla="*/ 14 h 14"/>
              <a:gd name="T10" fmla="*/ 17 w 24"/>
              <a:gd name="T11" fmla="*/ 14 h 14"/>
              <a:gd name="T12" fmla="*/ 24 w 24"/>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4" y="7"/>
                </a:moveTo>
                <a:cubicBezTo>
                  <a:pt x="24" y="3"/>
                  <a:pt x="21" y="0"/>
                  <a:pt x="17" y="0"/>
                </a:cubicBezTo>
                <a:cubicBezTo>
                  <a:pt x="2" y="0"/>
                  <a:pt x="2" y="0"/>
                  <a:pt x="2" y="0"/>
                </a:cubicBezTo>
                <a:cubicBezTo>
                  <a:pt x="1" y="2"/>
                  <a:pt x="0" y="5"/>
                  <a:pt x="0" y="7"/>
                </a:cubicBezTo>
                <a:cubicBezTo>
                  <a:pt x="0" y="10"/>
                  <a:pt x="1" y="12"/>
                  <a:pt x="2" y="14"/>
                </a:cubicBezTo>
                <a:cubicBezTo>
                  <a:pt x="17" y="14"/>
                  <a:pt x="17" y="14"/>
                  <a:pt x="17" y="14"/>
                </a:cubicBezTo>
                <a:cubicBezTo>
                  <a:pt x="21" y="14"/>
                  <a:pt x="24" y="11"/>
                  <a:pt x="24" y="7"/>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4" name="Freeform 101"/>
          <p:cNvSpPr>
            <a:spLocks/>
          </p:cNvSpPr>
          <p:nvPr/>
        </p:nvSpPr>
        <p:spPr bwMode="auto">
          <a:xfrm>
            <a:off x="2852118" y="2065975"/>
            <a:ext cx="25906" cy="25906"/>
          </a:xfrm>
          <a:custGeom>
            <a:avLst/>
            <a:gdLst>
              <a:gd name="T0" fmla="*/ 13 w 14"/>
              <a:gd name="T1" fmla="*/ 0 h 14"/>
              <a:gd name="T2" fmla="*/ 0 w 14"/>
              <a:gd name="T3" fmla="*/ 0 h 14"/>
              <a:gd name="T4" fmla="*/ 2 w 14"/>
              <a:gd name="T5" fmla="*/ 7 h 14"/>
              <a:gd name="T6" fmla="*/ 0 w 14"/>
              <a:gd name="T7" fmla="*/ 14 h 14"/>
              <a:gd name="T8" fmla="*/ 13 w 14"/>
              <a:gd name="T9" fmla="*/ 14 h 14"/>
              <a:gd name="T10" fmla="*/ 14 w 14"/>
              <a:gd name="T11" fmla="*/ 7 h 14"/>
              <a:gd name="T12" fmla="*/ 13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3" y="0"/>
                </a:moveTo>
                <a:cubicBezTo>
                  <a:pt x="0" y="0"/>
                  <a:pt x="0" y="0"/>
                  <a:pt x="0" y="0"/>
                </a:cubicBezTo>
                <a:cubicBezTo>
                  <a:pt x="1" y="2"/>
                  <a:pt x="2" y="5"/>
                  <a:pt x="2" y="7"/>
                </a:cubicBezTo>
                <a:cubicBezTo>
                  <a:pt x="2" y="10"/>
                  <a:pt x="1" y="12"/>
                  <a:pt x="0" y="14"/>
                </a:cubicBezTo>
                <a:cubicBezTo>
                  <a:pt x="13" y="14"/>
                  <a:pt x="13" y="14"/>
                  <a:pt x="13" y="14"/>
                </a:cubicBezTo>
                <a:cubicBezTo>
                  <a:pt x="14" y="12"/>
                  <a:pt x="14" y="10"/>
                  <a:pt x="14" y="7"/>
                </a:cubicBezTo>
                <a:cubicBezTo>
                  <a:pt x="14" y="5"/>
                  <a:pt x="14" y="2"/>
                  <a:pt x="13"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5" name="Freeform 102"/>
          <p:cNvSpPr>
            <a:spLocks/>
          </p:cNvSpPr>
          <p:nvPr/>
        </p:nvSpPr>
        <p:spPr bwMode="auto">
          <a:xfrm>
            <a:off x="2750115" y="2035213"/>
            <a:ext cx="123052" cy="89051"/>
          </a:xfrm>
          <a:custGeom>
            <a:avLst/>
            <a:gdLst>
              <a:gd name="T0" fmla="*/ 45 w 65"/>
              <a:gd name="T1" fmla="*/ 35 h 47"/>
              <a:gd name="T2" fmla="*/ 23 w 65"/>
              <a:gd name="T3" fmla="*/ 35 h 47"/>
              <a:gd name="T4" fmla="*/ 12 w 65"/>
              <a:gd name="T5" fmla="*/ 23 h 47"/>
              <a:gd name="T6" fmla="*/ 23 w 65"/>
              <a:gd name="T7" fmla="*/ 12 h 47"/>
              <a:gd name="T8" fmla="*/ 45 w 65"/>
              <a:gd name="T9" fmla="*/ 12 h 47"/>
              <a:gd name="T10" fmla="*/ 46 w 65"/>
              <a:gd name="T11" fmla="*/ 12 h 47"/>
              <a:gd name="T12" fmla="*/ 65 w 65"/>
              <a:gd name="T13" fmla="*/ 12 h 47"/>
              <a:gd name="T14" fmla="*/ 45 w 65"/>
              <a:gd name="T15" fmla="*/ 0 h 47"/>
              <a:gd name="T16" fmla="*/ 23 w 65"/>
              <a:gd name="T17" fmla="*/ 0 h 47"/>
              <a:gd name="T18" fmla="*/ 0 w 65"/>
              <a:gd name="T19" fmla="*/ 23 h 47"/>
              <a:gd name="T20" fmla="*/ 23 w 65"/>
              <a:gd name="T21" fmla="*/ 47 h 47"/>
              <a:gd name="T22" fmla="*/ 45 w 65"/>
              <a:gd name="T23" fmla="*/ 47 h 47"/>
              <a:gd name="T24" fmla="*/ 65 w 65"/>
              <a:gd name="T25" fmla="*/ 35 h 47"/>
              <a:gd name="T26" fmla="*/ 46 w 65"/>
              <a:gd name="T27" fmla="*/ 35 h 47"/>
              <a:gd name="T28" fmla="*/ 45 w 65"/>
              <a:gd name="T2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47">
                <a:moveTo>
                  <a:pt x="45" y="35"/>
                </a:moveTo>
                <a:cubicBezTo>
                  <a:pt x="23" y="35"/>
                  <a:pt x="23" y="35"/>
                  <a:pt x="23" y="35"/>
                </a:cubicBezTo>
                <a:cubicBezTo>
                  <a:pt x="17" y="35"/>
                  <a:pt x="12" y="30"/>
                  <a:pt x="12" y="23"/>
                </a:cubicBezTo>
                <a:cubicBezTo>
                  <a:pt x="12" y="17"/>
                  <a:pt x="17" y="12"/>
                  <a:pt x="23" y="12"/>
                </a:cubicBezTo>
                <a:cubicBezTo>
                  <a:pt x="45" y="12"/>
                  <a:pt x="45" y="12"/>
                  <a:pt x="45" y="12"/>
                </a:cubicBezTo>
                <a:cubicBezTo>
                  <a:pt x="45" y="12"/>
                  <a:pt x="46" y="12"/>
                  <a:pt x="46" y="12"/>
                </a:cubicBezTo>
                <a:cubicBezTo>
                  <a:pt x="65" y="12"/>
                  <a:pt x="65" y="12"/>
                  <a:pt x="65" y="12"/>
                </a:cubicBezTo>
                <a:cubicBezTo>
                  <a:pt x="61" y="5"/>
                  <a:pt x="54" y="0"/>
                  <a:pt x="45" y="0"/>
                </a:cubicBezTo>
                <a:cubicBezTo>
                  <a:pt x="23" y="0"/>
                  <a:pt x="23" y="0"/>
                  <a:pt x="23" y="0"/>
                </a:cubicBezTo>
                <a:cubicBezTo>
                  <a:pt x="10" y="0"/>
                  <a:pt x="0" y="10"/>
                  <a:pt x="0" y="23"/>
                </a:cubicBezTo>
                <a:cubicBezTo>
                  <a:pt x="0" y="36"/>
                  <a:pt x="10" y="47"/>
                  <a:pt x="23" y="47"/>
                </a:cubicBezTo>
                <a:cubicBezTo>
                  <a:pt x="45" y="47"/>
                  <a:pt x="45" y="47"/>
                  <a:pt x="45" y="47"/>
                </a:cubicBezTo>
                <a:cubicBezTo>
                  <a:pt x="54" y="47"/>
                  <a:pt x="61" y="42"/>
                  <a:pt x="65" y="35"/>
                </a:cubicBezTo>
                <a:cubicBezTo>
                  <a:pt x="46" y="35"/>
                  <a:pt x="46" y="35"/>
                  <a:pt x="46" y="35"/>
                </a:cubicBezTo>
                <a:cubicBezTo>
                  <a:pt x="46" y="35"/>
                  <a:pt x="45" y="35"/>
                  <a:pt x="45" y="35"/>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6" name="Freeform 103"/>
          <p:cNvSpPr>
            <a:spLocks/>
          </p:cNvSpPr>
          <p:nvPr/>
        </p:nvSpPr>
        <p:spPr bwMode="auto">
          <a:xfrm>
            <a:off x="2887739" y="2065975"/>
            <a:ext cx="27525" cy="25906"/>
          </a:xfrm>
          <a:custGeom>
            <a:avLst/>
            <a:gdLst>
              <a:gd name="T0" fmla="*/ 14 w 14"/>
              <a:gd name="T1" fmla="*/ 0 h 14"/>
              <a:gd name="T2" fmla="*/ 1 w 14"/>
              <a:gd name="T3" fmla="*/ 0 h 14"/>
              <a:gd name="T4" fmla="*/ 0 w 14"/>
              <a:gd name="T5" fmla="*/ 7 h 14"/>
              <a:gd name="T6" fmla="*/ 1 w 14"/>
              <a:gd name="T7" fmla="*/ 14 h 14"/>
              <a:gd name="T8" fmla="*/ 14 w 14"/>
              <a:gd name="T9" fmla="*/ 14 h 14"/>
              <a:gd name="T10" fmla="*/ 12 w 14"/>
              <a:gd name="T11" fmla="*/ 7 h 14"/>
              <a:gd name="T12" fmla="*/ 14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4" y="0"/>
                </a:moveTo>
                <a:cubicBezTo>
                  <a:pt x="1" y="0"/>
                  <a:pt x="1" y="0"/>
                  <a:pt x="1" y="0"/>
                </a:cubicBezTo>
                <a:cubicBezTo>
                  <a:pt x="0" y="2"/>
                  <a:pt x="0" y="5"/>
                  <a:pt x="0" y="7"/>
                </a:cubicBezTo>
                <a:cubicBezTo>
                  <a:pt x="0" y="10"/>
                  <a:pt x="0" y="12"/>
                  <a:pt x="1" y="14"/>
                </a:cubicBezTo>
                <a:cubicBezTo>
                  <a:pt x="14" y="14"/>
                  <a:pt x="14" y="14"/>
                  <a:pt x="14" y="14"/>
                </a:cubicBezTo>
                <a:cubicBezTo>
                  <a:pt x="13" y="12"/>
                  <a:pt x="12" y="10"/>
                  <a:pt x="12" y="7"/>
                </a:cubicBezTo>
                <a:cubicBezTo>
                  <a:pt x="12" y="5"/>
                  <a:pt x="13" y="2"/>
                  <a:pt x="14"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7" name="Freeform 104"/>
          <p:cNvSpPr>
            <a:spLocks/>
          </p:cNvSpPr>
          <p:nvPr/>
        </p:nvSpPr>
        <p:spPr bwMode="auto">
          <a:xfrm>
            <a:off x="2894215" y="2035213"/>
            <a:ext cx="124671" cy="89051"/>
          </a:xfrm>
          <a:custGeom>
            <a:avLst/>
            <a:gdLst>
              <a:gd name="T0" fmla="*/ 42 w 66"/>
              <a:gd name="T1" fmla="*/ 0 h 47"/>
              <a:gd name="T2" fmla="*/ 20 w 66"/>
              <a:gd name="T3" fmla="*/ 0 h 47"/>
              <a:gd name="T4" fmla="*/ 0 w 66"/>
              <a:gd name="T5" fmla="*/ 12 h 47"/>
              <a:gd name="T6" fmla="*/ 19 w 66"/>
              <a:gd name="T7" fmla="*/ 12 h 47"/>
              <a:gd name="T8" fmla="*/ 20 w 66"/>
              <a:gd name="T9" fmla="*/ 12 h 47"/>
              <a:gd name="T10" fmla="*/ 42 w 66"/>
              <a:gd name="T11" fmla="*/ 12 h 47"/>
              <a:gd name="T12" fmla="*/ 54 w 66"/>
              <a:gd name="T13" fmla="*/ 23 h 47"/>
              <a:gd name="T14" fmla="*/ 42 w 66"/>
              <a:gd name="T15" fmla="*/ 35 h 47"/>
              <a:gd name="T16" fmla="*/ 20 w 66"/>
              <a:gd name="T17" fmla="*/ 35 h 47"/>
              <a:gd name="T18" fmla="*/ 19 w 66"/>
              <a:gd name="T19" fmla="*/ 35 h 47"/>
              <a:gd name="T20" fmla="*/ 0 w 66"/>
              <a:gd name="T21" fmla="*/ 35 h 47"/>
              <a:gd name="T22" fmla="*/ 20 w 66"/>
              <a:gd name="T23" fmla="*/ 47 h 47"/>
              <a:gd name="T24" fmla="*/ 42 w 66"/>
              <a:gd name="T25" fmla="*/ 47 h 47"/>
              <a:gd name="T26" fmla="*/ 66 w 66"/>
              <a:gd name="T27" fmla="*/ 23 h 47"/>
              <a:gd name="T28" fmla="*/ 42 w 66"/>
              <a:gd name="T2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47">
                <a:moveTo>
                  <a:pt x="42" y="0"/>
                </a:moveTo>
                <a:cubicBezTo>
                  <a:pt x="20" y="0"/>
                  <a:pt x="20" y="0"/>
                  <a:pt x="20" y="0"/>
                </a:cubicBezTo>
                <a:cubicBezTo>
                  <a:pt x="11" y="0"/>
                  <a:pt x="4" y="5"/>
                  <a:pt x="0" y="12"/>
                </a:cubicBezTo>
                <a:cubicBezTo>
                  <a:pt x="19" y="12"/>
                  <a:pt x="19" y="12"/>
                  <a:pt x="19" y="12"/>
                </a:cubicBezTo>
                <a:cubicBezTo>
                  <a:pt x="19" y="12"/>
                  <a:pt x="20" y="12"/>
                  <a:pt x="20" y="12"/>
                </a:cubicBezTo>
                <a:cubicBezTo>
                  <a:pt x="42" y="12"/>
                  <a:pt x="42" y="12"/>
                  <a:pt x="42" y="12"/>
                </a:cubicBezTo>
                <a:cubicBezTo>
                  <a:pt x="48" y="12"/>
                  <a:pt x="54" y="17"/>
                  <a:pt x="54" y="23"/>
                </a:cubicBezTo>
                <a:cubicBezTo>
                  <a:pt x="54" y="30"/>
                  <a:pt x="48" y="35"/>
                  <a:pt x="42" y="35"/>
                </a:cubicBezTo>
                <a:cubicBezTo>
                  <a:pt x="20" y="35"/>
                  <a:pt x="20" y="35"/>
                  <a:pt x="20" y="35"/>
                </a:cubicBezTo>
                <a:cubicBezTo>
                  <a:pt x="20" y="35"/>
                  <a:pt x="19" y="35"/>
                  <a:pt x="19" y="35"/>
                </a:cubicBezTo>
                <a:cubicBezTo>
                  <a:pt x="0" y="35"/>
                  <a:pt x="0" y="35"/>
                  <a:pt x="0" y="35"/>
                </a:cubicBezTo>
                <a:cubicBezTo>
                  <a:pt x="4" y="42"/>
                  <a:pt x="11" y="47"/>
                  <a:pt x="20" y="47"/>
                </a:cubicBezTo>
                <a:cubicBezTo>
                  <a:pt x="42" y="47"/>
                  <a:pt x="42" y="47"/>
                  <a:pt x="42" y="47"/>
                </a:cubicBezTo>
                <a:cubicBezTo>
                  <a:pt x="55" y="47"/>
                  <a:pt x="66" y="36"/>
                  <a:pt x="66" y="23"/>
                </a:cubicBezTo>
                <a:cubicBezTo>
                  <a:pt x="66" y="10"/>
                  <a:pt x="55" y="0"/>
                  <a:pt x="4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8" name="Freeform 105"/>
          <p:cNvSpPr>
            <a:spLocks noEditPoints="1"/>
          </p:cNvSpPr>
          <p:nvPr/>
        </p:nvSpPr>
        <p:spPr bwMode="auto">
          <a:xfrm>
            <a:off x="2701542" y="1897589"/>
            <a:ext cx="364298" cy="364298"/>
          </a:xfrm>
          <a:custGeom>
            <a:avLst/>
            <a:gdLst>
              <a:gd name="T0" fmla="*/ 96 w 192"/>
              <a:gd name="T1" fmla="*/ 12 h 192"/>
              <a:gd name="T2" fmla="*/ 180 w 192"/>
              <a:gd name="T3" fmla="*/ 96 h 192"/>
              <a:gd name="T4" fmla="*/ 96 w 192"/>
              <a:gd name="T5" fmla="*/ 180 h 192"/>
              <a:gd name="T6" fmla="*/ 12 w 192"/>
              <a:gd name="T7" fmla="*/ 96 h 192"/>
              <a:gd name="T8" fmla="*/ 96 w 192"/>
              <a:gd name="T9" fmla="*/ 12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
                </a:moveTo>
                <a:cubicBezTo>
                  <a:pt x="142" y="12"/>
                  <a:pt x="180" y="50"/>
                  <a:pt x="180" y="96"/>
                </a:cubicBezTo>
                <a:cubicBezTo>
                  <a:pt x="180" y="143"/>
                  <a:pt x="142" y="180"/>
                  <a:pt x="96" y="180"/>
                </a:cubicBezTo>
                <a:cubicBezTo>
                  <a:pt x="49" y="180"/>
                  <a:pt x="12" y="143"/>
                  <a:pt x="12" y="96"/>
                </a:cubicBezTo>
                <a:cubicBezTo>
                  <a:pt x="12" y="50"/>
                  <a:pt x="49" y="12"/>
                  <a:pt x="96" y="12"/>
                </a:cubicBezTo>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Tree>
    <p:extLst>
      <p:ext uri="{BB962C8B-B14F-4D97-AF65-F5344CB8AC3E}">
        <p14:creationId xmlns:p14="http://schemas.microsoft.com/office/powerpoint/2010/main" val="36869210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4"/>
                                        </p:tgtEl>
                                        <p:attrNameLst>
                                          <p:attrName>style.visibility</p:attrName>
                                        </p:attrNameLst>
                                      </p:cBhvr>
                                      <p:to>
                                        <p:strVal val="visible"/>
                                      </p:to>
                                    </p:set>
                                    <p:animEffect transition="in" filter="fade">
                                      <p:cBhvr>
                                        <p:cTn id="7" dur="500"/>
                                        <p:tgtEl>
                                          <p:spTgt spid="11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9"/>
                                        </p:tgtEl>
                                        <p:attrNameLst>
                                          <p:attrName>style.visibility</p:attrName>
                                        </p:attrNameLst>
                                      </p:cBhvr>
                                      <p:to>
                                        <p:strVal val="visible"/>
                                      </p:to>
                                    </p:set>
                                    <p:animEffect transition="in" filter="fade">
                                      <p:cBhvr>
                                        <p:cTn id="11" dur="500"/>
                                        <p:tgtEl>
                                          <p:spTgt spid="14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7"/>
                                        </p:tgtEl>
                                        <p:attrNameLst>
                                          <p:attrName>style.visibility</p:attrName>
                                        </p:attrNameLst>
                                      </p:cBhvr>
                                      <p:to>
                                        <p:strVal val="visible"/>
                                      </p:to>
                                    </p:set>
                                    <p:animEffect transition="in" filter="fade">
                                      <p:cBhvr>
                                        <p:cTn id="15" dur="500"/>
                                        <p:tgtEl>
                                          <p:spTgt spid="13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7"/>
                                        </p:tgtEl>
                                        <p:attrNameLst>
                                          <p:attrName>style.visibility</p:attrName>
                                        </p:attrNameLst>
                                      </p:cBhvr>
                                      <p:to>
                                        <p:strVal val="visible"/>
                                      </p:to>
                                    </p:set>
                                    <p:animEffect transition="in" filter="fade">
                                      <p:cBhvr>
                                        <p:cTn id="19"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18331" y="1453187"/>
            <a:ext cx="9049348" cy="2435131"/>
          </a:xfrm>
        </p:spPr>
        <p:txBody>
          <a:bodyPr/>
          <a:lstStyle/>
          <a:p>
            <a:r>
              <a:rPr lang="en-US" dirty="0"/>
              <a:t>imperative </a:t>
            </a:r>
            <a:br>
              <a:rPr lang="en-US" dirty="0"/>
            </a:br>
            <a:r>
              <a:rPr lang="en-US" dirty="0"/>
              <a:t>or</a:t>
            </a:r>
            <a:br>
              <a:rPr lang="en-US" dirty="0"/>
            </a:br>
            <a:r>
              <a:rPr lang="en-US" dirty="0"/>
              <a:t>declarative</a:t>
            </a:r>
          </a:p>
        </p:txBody>
      </p:sp>
      <p:sp>
        <p:nvSpPr>
          <p:cNvPr id="3" name="Subtitle 2"/>
          <p:cNvSpPr>
            <a:spLocks noGrp="1"/>
          </p:cNvSpPr>
          <p:nvPr>
            <p:ph type="subTitle" idx="1"/>
          </p:nvPr>
        </p:nvSpPr>
        <p:spPr>
          <a:xfrm>
            <a:off x="655637" y="4865309"/>
            <a:ext cx="11780838" cy="1323288"/>
          </a:xfrm>
        </p:spPr>
        <p:txBody>
          <a:bodyPr/>
          <a:lstStyle/>
          <a:p>
            <a:r>
              <a:rPr lang="en-US" sz="16600" dirty="0"/>
              <a:t>You decide</a:t>
            </a:r>
          </a:p>
        </p:txBody>
      </p:sp>
      <p:sp>
        <p:nvSpPr>
          <p:cNvPr id="4" name="TextBox 3"/>
          <p:cNvSpPr txBox="1"/>
          <p:nvPr/>
        </p:nvSpPr>
        <p:spPr>
          <a:xfrm>
            <a:off x="6142037" y="803702"/>
            <a:ext cx="7848600" cy="1412694"/>
          </a:xfrm>
          <a:prstGeom prst="rect">
            <a:avLst/>
          </a:prstGeom>
          <a:noFill/>
        </p:spPr>
        <p:txBody>
          <a:bodyPr wrap="square" lIns="182880" tIns="146304" rIns="182880" bIns="146304" rtlCol="0">
            <a:spAutoFit/>
          </a:bodyPr>
          <a:lstStyle/>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New-</a:t>
            </a:r>
            <a:r>
              <a:rPr lang="en-US" sz="1600" dirty="0" err="1">
                <a:solidFill>
                  <a:schemeClr val="bg1"/>
                </a:solidFill>
                <a:latin typeface="Consolas" panose="020B0609020204030204" pitchFamily="49" charset="0"/>
                <a:cs typeface="Consolas" panose="020B0609020204030204" pitchFamily="49" charset="0"/>
              </a:rPr>
              <a:t>AzureRmVM</a:t>
            </a:r>
            <a:r>
              <a:rPr lang="en-US" sz="1600" dirty="0">
                <a:solidFill>
                  <a:schemeClr val="bg1"/>
                </a:solidFill>
                <a:latin typeface="Consolas" panose="020B0609020204030204" pitchFamily="49" charset="0"/>
                <a:cs typeface="Consolas" panose="020B0609020204030204" pitchFamily="49" charset="0"/>
              </a:rPr>
              <a:t> –VM $</a:t>
            </a:r>
            <a:r>
              <a:rPr lang="en-US" sz="1600" dirty="0" err="1">
                <a:solidFill>
                  <a:schemeClr val="bg1"/>
                </a:solidFill>
                <a:latin typeface="Consolas" panose="020B0609020204030204" pitchFamily="49" charset="0"/>
                <a:cs typeface="Consolas" panose="020B0609020204030204" pitchFamily="49" charset="0"/>
              </a:rPr>
              <a:t>myVM</a:t>
            </a:r>
            <a:endParaRPr lang="en-US" sz="1600" dirty="0">
              <a:solidFill>
                <a:schemeClr val="bg1"/>
              </a:solidFill>
              <a:latin typeface="Consolas" panose="020B0609020204030204" pitchFamily="49" charset="0"/>
              <a:cs typeface="Consolas" panose="020B0609020204030204" pitchFamily="49" charset="0"/>
            </a:endParaRPr>
          </a:p>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New-</a:t>
            </a:r>
            <a:r>
              <a:rPr lang="en-US" sz="1600" dirty="0" err="1">
                <a:solidFill>
                  <a:schemeClr val="bg1"/>
                </a:solidFill>
                <a:latin typeface="Consolas" panose="020B0609020204030204" pitchFamily="49" charset="0"/>
                <a:cs typeface="Consolas" panose="020B0609020204030204" pitchFamily="49" charset="0"/>
              </a:rPr>
              <a:t>AzureRmStorageAccount</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StorageAccountName</a:t>
            </a:r>
            <a:r>
              <a:rPr lang="en-US" sz="1600" dirty="0">
                <a:solidFill>
                  <a:schemeClr val="bg1"/>
                </a:solidFill>
                <a:latin typeface="Consolas" panose="020B0609020204030204" pitchFamily="49" charset="0"/>
                <a:cs typeface="Consolas" panose="020B0609020204030204" pitchFamily="49" charset="0"/>
              </a:rPr>
              <a:t> $acct</a:t>
            </a:r>
          </a:p>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Set-</a:t>
            </a:r>
            <a:r>
              <a:rPr lang="en-US" sz="1600" dirty="0" err="1">
                <a:solidFill>
                  <a:schemeClr val="bg1"/>
                </a:solidFill>
                <a:latin typeface="Consolas" panose="020B0609020204030204" pitchFamily="49" charset="0"/>
                <a:cs typeface="Consolas" panose="020B0609020204030204" pitchFamily="49" charset="0"/>
              </a:rPr>
              <a:t>AzureRmVirtualNetwork</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VirtualNetwork</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vnet</a:t>
            </a:r>
            <a:endParaRPr lang="en-US" sz="1600" dirty="0">
              <a:solidFill>
                <a:schemeClr val="bg1"/>
              </a:solidFill>
              <a:latin typeface="Consolas" panose="020B0609020204030204" pitchFamily="49" charset="0"/>
              <a:cs typeface="Consolas" panose="020B0609020204030204" pitchFamily="49" charset="0"/>
            </a:endParaRPr>
          </a:p>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New-</a:t>
            </a:r>
            <a:r>
              <a:rPr lang="en-US" sz="1600" dirty="0" err="1">
                <a:solidFill>
                  <a:schemeClr val="bg1"/>
                </a:solidFill>
                <a:latin typeface="Consolas" panose="020B0609020204030204" pitchFamily="49" charset="0"/>
                <a:cs typeface="Consolas" panose="020B0609020204030204" pitchFamily="49" charset="0"/>
              </a:rPr>
              <a:t>AzureRmKeyVault</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VaultName</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myVaultName</a:t>
            </a:r>
            <a:endParaRPr lang="en-US" sz="1600" dirty="0">
              <a:solidFill>
                <a:schemeClr val="bg1"/>
              </a:solidFill>
              <a:latin typeface="Consolas" panose="020B0609020204030204" pitchFamily="49" charset="0"/>
              <a:cs typeface="Consolas" panose="020B0609020204030204" pitchFamily="49" charset="0"/>
            </a:endParaRPr>
          </a:p>
        </p:txBody>
      </p:sp>
      <p:sp>
        <p:nvSpPr>
          <p:cNvPr id="5" name="Text Placeholder 1"/>
          <p:cNvSpPr txBox="1">
            <a:spLocks/>
          </p:cNvSpPr>
          <p:nvPr/>
        </p:nvSpPr>
        <p:spPr>
          <a:xfrm>
            <a:off x="6142037" y="2960096"/>
            <a:ext cx="12161837" cy="2566857"/>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"$schema": "https://../</a:t>
            </a:r>
            <a:r>
              <a:rPr lang="en-US" sz="1600" dirty="0" err="1">
                <a:solidFill>
                  <a:schemeClr val="bg1"/>
                </a:solidFill>
                <a:latin typeface="Consolas" panose="020B0609020204030204" pitchFamily="49" charset="0"/>
                <a:cs typeface="Consolas" panose="020B0609020204030204" pitchFamily="49" charset="0"/>
              </a:rPr>
              <a:t>deploymentTemplate.json</a:t>
            </a:r>
            <a:r>
              <a:rPr lang="en-US" sz="1600" dirty="0">
                <a:solidFill>
                  <a:schemeClr val="bg1"/>
                </a:solidFill>
                <a:latin typeface="Consolas" panose="020B0609020204030204" pitchFamily="49" charset="0"/>
                <a:cs typeface="Consolas" panose="020B0609020204030204" pitchFamily="49" charset="0"/>
              </a:rPr>
              <a:t>#",</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contentVersion</a:t>
            </a:r>
            <a:r>
              <a:rPr lang="en-US" sz="1600" dirty="0">
                <a:solidFill>
                  <a:schemeClr val="bg1"/>
                </a:solidFill>
                <a:latin typeface="Consolas" panose="020B0609020204030204" pitchFamily="49" charset="0"/>
                <a:cs typeface="Consolas" panose="020B0609020204030204" pitchFamily="49" charset="0"/>
              </a:rPr>
              <a:t>": "1.0.0.0",</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"parameters":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"variables":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"resources":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"outputs":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11807084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913437" y="513967"/>
            <a:ext cx="5180295" cy="2435131"/>
          </a:xfrm>
        </p:spPr>
        <p:txBody>
          <a:bodyPr/>
          <a:lstStyle/>
          <a:p>
            <a:r>
              <a:rPr lang="en-US" dirty="0"/>
              <a:t>Resource Group</a:t>
            </a:r>
          </a:p>
        </p:txBody>
      </p:sp>
      <p:sp>
        <p:nvSpPr>
          <p:cNvPr id="3" name="Subtitle 2"/>
          <p:cNvSpPr>
            <a:spLocks noGrp="1"/>
          </p:cNvSpPr>
          <p:nvPr>
            <p:ph type="subTitle" idx="1"/>
          </p:nvPr>
        </p:nvSpPr>
        <p:spPr>
          <a:xfrm>
            <a:off x="5913437" y="3133571"/>
            <a:ext cx="5849896" cy="3405372"/>
          </a:xfrm>
        </p:spPr>
        <p:txBody>
          <a:bodyPr>
            <a:normAutofit/>
          </a:bodyPr>
          <a:lstStyle/>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container for multiple resources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resources exist in one* resource group</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 groups can span regions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 groups can span services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support both imperative and declarative deployment models</a:t>
            </a:r>
          </a:p>
          <a:p>
            <a:pPr marL="408011" indent="-408011">
              <a:buFont typeface="Wingdings" panose="05000000000000000000" pitchFamily="2" charset="2"/>
              <a:buChar char="à"/>
            </a:pPr>
            <a:endParaRPr lang="en-US" dirty="0">
              <a:solidFill>
                <a:schemeClr val="tx1"/>
              </a:solidFill>
            </a:endParaRPr>
          </a:p>
        </p:txBody>
      </p:sp>
      <p:sp>
        <p:nvSpPr>
          <p:cNvPr id="4" name="TextBox 3"/>
          <p:cNvSpPr txBox="1"/>
          <p:nvPr/>
        </p:nvSpPr>
        <p:spPr>
          <a:xfrm>
            <a:off x="8656637" y="6366661"/>
            <a:ext cx="2188741"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bg1"/>
                </a:solidFill>
                <a:latin typeface="+mj-lt"/>
              </a:rPr>
              <a:t>*and only one</a:t>
            </a:r>
          </a:p>
        </p:txBody>
      </p:sp>
      <p:sp>
        <p:nvSpPr>
          <p:cNvPr id="111" name="Freeform 7"/>
          <p:cNvSpPr>
            <a:spLocks/>
          </p:cNvSpPr>
          <p:nvPr/>
        </p:nvSpPr>
        <p:spPr bwMode="auto">
          <a:xfrm>
            <a:off x="1618363" y="2025498"/>
            <a:ext cx="3121627" cy="3120011"/>
          </a:xfrm>
          <a:custGeom>
            <a:avLst/>
            <a:gdLst>
              <a:gd name="T0" fmla="*/ 878 w 1647"/>
              <a:gd name="T1" fmla="*/ 19 h 1645"/>
              <a:gd name="T2" fmla="*/ 1628 w 1647"/>
              <a:gd name="T3" fmla="*/ 821 h 1645"/>
              <a:gd name="T4" fmla="*/ 1392 w 1647"/>
              <a:gd name="T5" fmla="*/ 1390 h 1645"/>
              <a:gd name="T6" fmla="*/ 823 w 1647"/>
              <a:gd name="T7" fmla="*/ 1626 h 1645"/>
              <a:gd name="T8" fmla="*/ 255 w 1647"/>
              <a:gd name="T9" fmla="*/ 1390 h 1645"/>
              <a:gd name="T10" fmla="*/ 19 w 1647"/>
              <a:gd name="T11" fmla="*/ 821 h 1645"/>
              <a:gd name="T12" fmla="*/ 54 w 1647"/>
              <a:gd name="T13" fmla="*/ 587 h 1645"/>
              <a:gd name="T14" fmla="*/ 35 w 1647"/>
              <a:gd name="T15" fmla="*/ 581 h 1645"/>
              <a:gd name="T16" fmla="*/ 0 w 1647"/>
              <a:gd name="T17" fmla="*/ 821 h 1645"/>
              <a:gd name="T18" fmla="*/ 823 w 1647"/>
              <a:gd name="T19" fmla="*/ 1645 h 1645"/>
              <a:gd name="T20" fmla="*/ 1647 w 1647"/>
              <a:gd name="T21" fmla="*/ 821 h 1645"/>
              <a:gd name="T22" fmla="*/ 879 w 1647"/>
              <a:gd name="T23" fmla="*/ 0 h 1645"/>
              <a:gd name="T24" fmla="*/ 878 w 1647"/>
              <a:gd name="T25" fmla="*/ 19 h 1645"/>
              <a:gd name="T26" fmla="*/ 878 w 1647"/>
              <a:gd name="T27" fmla="*/ 19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47" h="1645">
                <a:moveTo>
                  <a:pt x="878" y="19"/>
                </a:moveTo>
                <a:cubicBezTo>
                  <a:pt x="1297" y="46"/>
                  <a:pt x="1628" y="395"/>
                  <a:pt x="1628" y="821"/>
                </a:cubicBezTo>
                <a:cubicBezTo>
                  <a:pt x="1628" y="1043"/>
                  <a:pt x="1538" y="1245"/>
                  <a:pt x="1392" y="1390"/>
                </a:cubicBezTo>
                <a:cubicBezTo>
                  <a:pt x="1247" y="1536"/>
                  <a:pt x="1046" y="1626"/>
                  <a:pt x="823" y="1626"/>
                </a:cubicBezTo>
                <a:cubicBezTo>
                  <a:pt x="601" y="1626"/>
                  <a:pt x="400" y="1536"/>
                  <a:pt x="255" y="1390"/>
                </a:cubicBezTo>
                <a:cubicBezTo>
                  <a:pt x="109" y="1245"/>
                  <a:pt x="19" y="1043"/>
                  <a:pt x="19" y="821"/>
                </a:cubicBezTo>
                <a:cubicBezTo>
                  <a:pt x="19" y="740"/>
                  <a:pt x="31" y="661"/>
                  <a:pt x="54" y="587"/>
                </a:cubicBezTo>
                <a:cubicBezTo>
                  <a:pt x="35" y="581"/>
                  <a:pt x="35" y="581"/>
                  <a:pt x="35" y="581"/>
                </a:cubicBezTo>
                <a:cubicBezTo>
                  <a:pt x="12" y="657"/>
                  <a:pt x="0" y="738"/>
                  <a:pt x="0" y="821"/>
                </a:cubicBezTo>
                <a:cubicBezTo>
                  <a:pt x="0" y="1276"/>
                  <a:pt x="369" y="1645"/>
                  <a:pt x="823" y="1645"/>
                </a:cubicBezTo>
                <a:cubicBezTo>
                  <a:pt x="1278" y="1645"/>
                  <a:pt x="1647" y="1276"/>
                  <a:pt x="1647" y="821"/>
                </a:cubicBezTo>
                <a:cubicBezTo>
                  <a:pt x="1647" y="385"/>
                  <a:pt x="1308" y="28"/>
                  <a:pt x="879" y="0"/>
                </a:cubicBezTo>
                <a:cubicBezTo>
                  <a:pt x="878" y="19"/>
                  <a:pt x="878" y="19"/>
                  <a:pt x="878" y="19"/>
                </a:cubicBezTo>
                <a:cubicBezTo>
                  <a:pt x="878" y="19"/>
                  <a:pt x="878" y="19"/>
                  <a:pt x="878" y="19"/>
                </a:cubicBezTo>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2" name="Freeform 8"/>
          <p:cNvSpPr>
            <a:spLocks/>
          </p:cNvSpPr>
          <p:nvPr/>
        </p:nvSpPr>
        <p:spPr bwMode="auto">
          <a:xfrm>
            <a:off x="3177558" y="1973687"/>
            <a:ext cx="129528" cy="144100"/>
          </a:xfrm>
          <a:custGeom>
            <a:avLst/>
            <a:gdLst>
              <a:gd name="T0" fmla="*/ 76 w 80"/>
              <a:gd name="T1" fmla="*/ 89 h 89"/>
              <a:gd name="T2" fmla="*/ 0 w 80"/>
              <a:gd name="T3" fmla="*/ 41 h 89"/>
              <a:gd name="T4" fmla="*/ 80 w 80"/>
              <a:gd name="T5" fmla="*/ 0 h 89"/>
              <a:gd name="T6" fmla="*/ 76 w 80"/>
              <a:gd name="T7" fmla="*/ 89 h 89"/>
            </a:gdLst>
            <a:ahLst/>
            <a:cxnLst>
              <a:cxn ang="0">
                <a:pos x="T0" y="T1"/>
              </a:cxn>
              <a:cxn ang="0">
                <a:pos x="T2" y="T3"/>
              </a:cxn>
              <a:cxn ang="0">
                <a:pos x="T4" y="T5"/>
              </a:cxn>
              <a:cxn ang="0">
                <a:pos x="T6" y="T7"/>
              </a:cxn>
            </a:cxnLst>
            <a:rect l="0" t="0" r="r" b="b"/>
            <a:pathLst>
              <a:path w="80" h="89">
                <a:moveTo>
                  <a:pt x="76" y="89"/>
                </a:moveTo>
                <a:lnTo>
                  <a:pt x="0" y="41"/>
                </a:lnTo>
                <a:lnTo>
                  <a:pt x="80" y="0"/>
                </a:lnTo>
                <a:lnTo>
                  <a:pt x="76" y="89"/>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3" name="Freeform 9"/>
          <p:cNvSpPr>
            <a:spLocks/>
          </p:cNvSpPr>
          <p:nvPr/>
        </p:nvSpPr>
        <p:spPr bwMode="auto">
          <a:xfrm>
            <a:off x="1624840" y="3061724"/>
            <a:ext cx="152196" cy="150577"/>
          </a:xfrm>
          <a:custGeom>
            <a:avLst/>
            <a:gdLst>
              <a:gd name="T0" fmla="*/ 74 w 80"/>
              <a:gd name="T1" fmla="*/ 51 h 80"/>
              <a:gd name="T2" fmla="*/ 51 w 80"/>
              <a:gd name="T3" fmla="*/ 6 h 80"/>
              <a:gd name="T4" fmla="*/ 6 w 80"/>
              <a:gd name="T5" fmla="*/ 29 h 80"/>
              <a:gd name="T6" fmla="*/ 29 w 80"/>
              <a:gd name="T7" fmla="*/ 74 h 80"/>
              <a:gd name="T8" fmla="*/ 74 w 80"/>
              <a:gd name="T9" fmla="*/ 51 h 80"/>
            </a:gdLst>
            <a:ahLst/>
            <a:cxnLst>
              <a:cxn ang="0">
                <a:pos x="T0" y="T1"/>
              </a:cxn>
              <a:cxn ang="0">
                <a:pos x="T2" y="T3"/>
              </a:cxn>
              <a:cxn ang="0">
                <a:pos x="T4" y="T5"/>
              </a:cxn>
              <a:cxn ang="0">
                <a:pos x="T6" y="T7"/>
              </a:cxn>
              <a:cxn ang="0">
                <a:pos x="T8" y="T9"/>
              </a:cxn>
            </a:cxnLst>
            <a:rect l="0" t="0" r="r" b="b"/>
            <a:pathLst>
              <a:path w="80" h="80">
                <a:moveTo>
                  <a:pt x="74" y="51"/>
                </a:moveTo>
                <a:cubicBezTo>
                  <a:pt x="80" y="32"/>
                  <a:pt x="70" y="12"/>
                  <a:pt x="51" y="6"/>
                </a:cubicBezTo>
                <a:cubicBezTo>
                  <a:pt x="32" y="0"/>
                  <a:pt x="12" y="10"/>
                  <a:pt x="6" y="29"/>
                </a:cubicBezTo>
                <a:cubicBezTo>
                  <a:pt x="0" y="47"/>
                  <a:pt x="10" y="68"/>
                  <a:pt x="29" y="74"/>
                </a:cubicBezTo>
                <a:cubicBezTo>
                  <a:pt x="48" y="80"/>
                  <a:pt x="68" y="70"/>
                  <a:pt x="74" y="51"/>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114" name="Group 113"/>
          <p:cNvGrpSpPr/>
          <p:nvPr/>
        </p:nvGrpSpPr>
        <p:grpSpPr>
          <a:xfrm>
            <a:off x="1226541" y="1821491"/>
            <a:ext cx="1334140" cy="1178707"/>
            <a:chOff x="1226541" y="1821491"/>
            <a:chExt cx="1334140" cy="1178707"/>
          </a:xfrm>
        </p:grpSpPr>
        <p:sp>
          <p:nvSpPr>
            <p:cNvPr id="115" name="Freeform 10"/>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6" name="Freeform 11"/>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7" name="Freeform 12"/>
            <p:cNvSpPr>
              <a:spLocks/>
            </p:cNvSpPr>
            <p:nvPr/>
          </p:nvSpPr>
          <p:spPr bwMode="auto">
            <a:xfrm>
              <a:off x="1388451" y="1997973"/>
              <a:ext cx="160291" cy="424205"/>
            </a:xfrm>
            <a:custGeom>
              <a:avLst/>
              <a:gdLst>
                <a:gd name="T0" fmla="*/ 54 w 85"/>
                <a:gd name="T1" fmla="*/ 224 h 224"/>
                <a:gd name="T2" fmla="*/ 85 w 85"/>
                <a:gd name="T3" fmla="*/ 172 h 224"/>
                <a:gd name="T4" fmla="*/ 44 w 85"/>
                <a:gd name="T5" fmla="*/ 0 h 224"/>
                <a:gd name="T6" fmla="*/ 10 w 85"/>
                <a:gd name="T7" fmla="*/ 41 h 224"/>
                <a:gd name="T8" fmla="*/ 54 w 85"/>
                <a:gd name="T9" fmla="*/ 224 h 224"/>
              </a:gdLst>
              <a:ahLst/>
              <a:cxnLst>
                <a:cxn ang="0">
                  <a:pos x="T0" y="T1"/>
                </a:cxn>
                <a:cxn ang="0">
                  <a:pos x="T2" y="T3"/>
                </a:cxn>
                <a:cxn ang="0">
                  <a:pos x="T4" y="T5"/>
                </a:cxn>
                <a:cxn ang="0">
                  <a:pos x="T6" y="T7"/>
                </a:cxn>
                <a:cxn ang="0">
                  <a:pos x="T8" y="T9"/>
                </a:cxn>
              </a:cxnLst>
              <a:rect l="0" t="0" r="r" b="b"/>
              <a:pathLst>
                <a:path w="85" h="224">
                  <a:moveTo>
                    <a:pt x="54" y="224"/>
                  </a:moveTo>
                  <a:cubicBezTo>
                    <a:pt x="63" y="207"/>
                    <a:pt x="73" y="189"/>
                    <a:pt x="85" y="172"/>
                  </a:cubicBezTo>
                  <a:cubicBezTo>
                    <a:pt x="36" y="94"/>
                    <a:pt x="38" y="30"/>
                    <a:pt x="44" y="0"/>
                  </a:cubicBezTo>
                  <a:cubicBezTo>
                    <a:pt x="31" y="13"/>
                    <a:pt x="20" y="27"/>
                    <a:pt x="10" y="41"/>
                  </a:cubicBezTo>
                  <a:cubicBezTo>
                    <a:pt x="0" y="81"/>
                    <a:pt x="0" y="146"/>
                    <a:pt x="54" y="2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8" name="Freeform 13"/>
            <p:cNvSpPr>
              <a:spLocks/>
            </p:cNvSpPr>
            <p:nvPr/>
          </p:nvSpPr>
          <p:spPr bwMode="auto">
            <a:xfrm>
              <a:off x="1587600" y="2441607"/>
              <a:ext cx="793360" cy="393442"/>
            </a:xfrm>
            <a:custGeom>
              <a:avLst/>
              <a:gdLst>
                <a:gd name="T0" fmla="*/ 88 w 419"/>
                <a:gd name="T1" fmla="*/ 54 h 208"/>
                <a:gd name="T2" fmla="*/ 29 w 419"/>
                <a:gd name="T3" fmla="*/ 0 h 208"/>
                <a:gd name="T4" fmla="*/ 0 w 419"/>
                <a:gd name="T5" fmla="*/ 49 h 208"/>
                <a:gd name="T6" fmla="*/ 54 w 419"/>
                <a:gd name="T7" fmla="*/ 97 h 208"/>
                <a:gd name="T8" fmla="*/ 379 w 419"/>
                <a:gd name="T9" fmla="*/ 208 h 208"/>
                <a:gd name="T10" fmla="*/ 419 w 419"/>
                <a:gd name="T11" fmla="*/ 159 h 208"/>
                <a:gd name="T12" fmla="*/ 88 w 419"/>
                <a:gd name="T13" fmla="*/ 54 h 208"/>
              </a:gdLst>
              <a:ahLst/>
              <a:cxnLst>
                <a:cxn ang="0">
                  <a:pos x="T0" y="T1"/>
                </a:cxn>
                <a:cxn ang="0">
                  <a:pos x="T2" y="T3"/>
                </a:cxn>
                <a:cxn ang="0">
                  <a:pos x="T4" y="T5"/>
                </a:cxn>
                <a:cxn ang="0">
                  <a:pos x="T6" y="T7"/>
                </a:cxn>
                <a:cxn ang="0">
                  <a:pos x="T8" y="T9"/>
                </a:cxn>
                <a:cxn ang="0">
                  <a:pos x="T10" y="T11"/>
                </a:cxn>
                <a:cxn ang="0">
                  <a:pos x="T12" y="T13"/>
                </a:cxn>
              </a:cxnLst>
              <a:rect l="0" t="0" r="r" b="b"/>
              <a:pathLst>
                <a:path w="419" h="208">
                  <a:moveTo>
                    <a:pt x="88" y="54"/>
                  </a:moveTo>
                  <a:cubicBezTo>
                    <a:pt x="65" y="36"/>
                    <a:pt x="46" y="17"/>
                    <a:pt x="29" y="0"/>
                  </a:cubicBezTo>
                  <a:cubicBezTo>
                    <a:pt x="18" y="16"/>
                    <a:pt x="8" y="33"/>
                    <a:pt x="0" y="49"/>
                  </a:cubicBezTo>
                  <a:cubicBezTo>
                    <a:pt x="15" y="65"/>
                    <a:pt x="33" y="81"/>
                    <a:pt x="54" y="97"/>
                  </a:cubicBezTo>
                  <a:cubicBezTo>
                    <a:pt x="181" y="198"/>
                    <a:pt x="308" y="208"/>
                    <a:pt x="379" y="208"/>
                  </a:cubicBezTo>
                  <a:cubicBezTo>
                    <a:pt x="384" y="208"/>
                    <a:pt x="406" y="177"/>
                    <a:pt x="419" y="159"/>
                  </a:cubicBezTo>
                  <a:cubicBezTo>
                    <a:pt x="387" y="165"/>
                    <a:pt x="251" y="183"/>
                    <a:pt x="8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9" name="Freeform 14"/>
            <p:cNvSpPr>
              <a:spLocks/>
            </p:cNvSpPr>
            <p:nvPr/>
          </p:nvSpPr>
          <p:spPr bwMode="auto">
            <a:xfrm>
              <a:off x="1903325" y="2143692"/>
              <a:ext cx="563447" cy="472778"/>
            </a:xfrm>
            <a:custGeom>
              <a:avLst/>
              <a:gdLst>
                <a:gd name="T0" fmla="*/ 0 w 297"/>
                <a:gd name="T1" fmla="*/ 26 h 249"/>
                <a:gd name="T2" fmla="*/ 289 w 297"/>
                <a:gd name="T3" fmla="*/ 249 h 249"/>
                <a:gd name="T4" fmla="*/ 297 w 297"/>
                <a:gd name="T5" fmla="*/ 223 h 249"/>
                <a:gd name="T6" fmla="*/ 43 w 297"/>
                <a:gd name="T7" fmla="*/ 0 h 249"/>
                <a:gd name="T8" fmla="*/ 0 w 297"/>
                <a:gd name="T9" fmla="*/ 26 h 249"/>
              </a:gdLst>
              <a:ahLst/>
              <a:cxnLst>
                <a:cxn ang="0">
                  <a:pos x="T0" y="T1"/>
                </a:cxn>
                <a:cxn ang="0">
                  <a:pos x="T2" y="T3"/>
                </a:cxn>
                <a:cxn ang="0">
                  <a:pos x="T4" y="T5"/>
                </a:cxn>
                <a:cxn ang="0">
                  <a:pos x="T6" y="T7"/>
                </a:cxn>
                <a:cxn ang="0">
                  <a:pos x="T8" y="T9"/>
                </a:cxn>
              </a:cxnLst>
              <a:rect l="0" t="0" r="r" b="b"/>
              <a:pathLst>
                <a:path w="297" h="249">
                  <a:moveTo>
                    <a:pt x="0" y="26"/>
                  </a:moveTo>
                  <a:cubicBezTo>
                    <a:pt x="116" y="134"/>
                    <a:pt x="254" y="225"/>
                    <a:pt x="289" y="249"/>
                  </a:cubicBezTo>
                  <a:cubicBezTo>
                    <a:pt x="293" y="240"/>
                    <a:pt x="295" y="232"/>
                    <a:pt x="297" y="223"/>
                  </a:cubicBezTo>
                  <a:cubicBezTo>
                    <a:pt x="260" y="195"/>
                    <a:pt x="161" y="118"/>
                    <a:pt x="43" y="0"/>
                  </a:cubicBezTo>
                  <a:cubicBezTo>
                    <a:pt x="29" y="8"/>
                    <a:pt x="15" y="16"/>
                    <a:pt x="0"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0" name="Freeform 15"/>
            <p:cNvSpPr>
              <a:spLocks/>
            </p:cNvSpPr>
            <p:nvPr/>
          </p:nvSpPr>
          <p:spPr bwMode="auto">
            <a:xfrm>
              <a:off x="1632935" y="1847397"/>
              <a:ext cx="242865" cy="234770"/>
            </a:xfrm>
            <a:custGeom>
              <a:avLst/>
              <a:gdLst>
                <a:gd name="T0" fmla="*/ 128 w 128"/>
                <a:gd name="T1" fmla="*/ 96 h 124"/>
                <a:gd name="T2" fmla="*/ 41 w 128"/>
                <a:gd name="T3" fmla="*/ 0 h 124"/>
                <a:gd name="T4" fmla="*/ 0 w 128"/>
                <a:gd name="T5" fmla="*/ 17 h 124"/>
                <a:gd name="T6" fmla="*/ 84 w 128"/>
                <a:gd name="T7" fmla="*/ 124 h 124"/>
                <a:gd name="T8" fmla="*/ 128 w 128"/>
                <a:gd name="T9" fmla="*/ 96 h 124"/>
              </a:gdLst>
              <a:ahLst/>
              <a:cxnLst>
                <a:cxn ang="0">
                  <a:pos x="T0" y="T1"/>
                </a:cxn>
                <a:cxn ang="0">
                  <a:pos x="T2" y="T3"/>
                </a:cxn>
                <a:cxn ang="0">
                  <a:pos x="T4" y="T5"/>
                </a:cxn>
                <a:cxn ang="0">
                  <a:pos x="T6" y="T7"/>
                </a:cxn>
                <a:cxn ang="0">
                  <a:pos x="T8" y="T9"/>
                </a:cxn>
              </a:cxnLst>
              <a:rect l="0" t="0" r="r" b="b"/>
              <a:pathLst>
                <a:path w="128" h="124">
                  <a:moveTo>
                    <a:pt x="128" y="96"/>
                  </a:moveTo>
                  <a:cubicBezTo>
                    <a:pt x="100" y="67"/>
                    <a:pt x="71" y="35"/>
                    <a:pt x="41" y="0"/>
                  </a:cubicBezTo>
                  <a:cubicBezTo>
                    <a:pt x="27" y="5"/>
                    <a:pt x="13" y="11"/>
                    <a:pt x="0" y="17"/>
                  </a:cubicBezTo>
                  <a:cubicBezTo>
                    <a:pt x="22" y="53"/>
                    <a:pt x="51" y="89"/>
                    <a:pt x="84" y="124"/>
                  </a:cubicBezTo>
                  <a:cubicBezTo>
                    <a:pt x="99" y="113"/>
                    <a:pt x="113" y="104"/>
                    <a:pt x="128" y="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1" name="Freeform 16"/>
            <p:cNvSpPr>
              <a:spLocks/>
            </p:cNvSpPr>
            <p:nvPr/>
          </p:nvSpPr>
          <p:spPr bwMode="auto">
            <a:xfrm>
              <a:off x="1409499" y="2422178"/>
              <a:ext cx="178101" cy="448491"/>
            </a:xfrm>
            <a:custGeom>
              <a:avLst/>
              <a:gdLst>
                <a:gd name="T0" fmla="*/ 43 w 94"/>
                <a:gd name="T1" fmla="*/ 0 h 236"/>
                <a:gd name="T2" fmla="*/ 0 w 94"/>
                <a:gd name="T3" fmla="*/ 173 h 236"/>
                <a:gd name="T4" fmla="*/ 6 w 94"/>
                <a:gd name="T5" fmla="*/ 185 h 236"/>
                <a:gd name="T6" fmla="*/ 58 w 94"/>
                <a:gd name="T7" fmla="*/ 236 h 236"/>
                <a:gd name="T8" fmla="*/ 94 w 94"/>
                <a:gd name="T9" fmla="*/ 59 h 236"/>
                <a:gd name="T10" fmla="*/ 43 w 94"/>
                <a:gd name="T11" fmla="*/ 0 h 236"/>
              </a:gdLst>
              <a:ahLst/>
              <a:cxnLst>
                <a:cxn ang="0">
                  <a:pos x="T0" y="T1"/>
                </a:cxn>
                <a:cxn ang="0">
                  <a:pos x="T2" y="T3"/>
                </a:cxn>
                <a:cxn ang="0">
                  <a:pos x="T4" y="T5"/>
                </a:cxn>
                <a:cxn ang="0">
                  <a:pos x="T6" y="T7"/>
                </a:cxn>
                <a:cxn ang="0">
                  <a:pos x="T8" y="T9"/>
                </a:cxn>
                <a:cxn ang="0">
                  <a:pos x="T10" y="T11"/>
                </a:cxn>
              </a:cxnLst>
              <a:rect l="0" t="0" r="r" b="b"/>
              <a:pathLst>
                <a:path w="94" h="236">
                  <a:moveTo>
                    <a:pt x="43" y="0"/>
                  </a:moveTo>
                  <a:cubicBezTo>
                    <a:pt x="13" y="61"/>
                    <a:pt x="3" y="123"/>
                    <a:pt x="0" y="173"/>
                  </a:cubicBezTo>
                  <a:cubicBezTo>
                    <a:pt x="3" y="177"/>
                    <a:pt x="3" y="181"/>
                    <a:pt x="6" y="185"/>
                  </a:cubicBezTo>
                  <a:cubicBezTo>
                    <a:pt x="21" y="204"/>
                    <a:pt x="40" y="222"/>
                    <a:pt x="58" y="236"/>
                  </a:cubicBezTo>
                  <a:cubicBezTo>
                    <a:pt x="55" y="195"/>
                    <a:pt x="59" y="129"/>
                    <a:pt x="94" y="59"/>
                  </a:cubicBezTo>
                  <a:cubicBezTo>
                    <a:pt x="73" y="39"/>
                    <a:pt x="57" y="19"/>
                    <a:pt x="4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2" name="Freeform 17"/>
            <p:cNvSpPr>
              <a:spLocks/>
            </p:cNvSpPr>
            <p:nvPr/>
          </p:nvSpPr>
          <p:spPr bwMode="auto">
            <a:xfrm>
              <a:off x="1490454" y="2082167"/>
              <a:ext cx="412871" cy="451730"/>
            </a:xfrm>
            <a:custGeom>
              <a:avLst/>
              <a:gdLst>
                <a:gd name="T0" fmla="*/ 159 w 218"/>
                <a:gd name="T1" fmla="*/ 0 h 238"/>
                <a:gd name="T2" fmla="*/ 73 w 218"/>
                <a:gd name="T3" fmla="*/ 75 h 238"/>
                <a:gd name="T4" fmla="*/ 31 w 218"/>
                <a:gd name="T5" fmla="*/ 127 h 238"/>
                <a:gd name="T6" fmla="*/ 31 w 218"/>
                <a:gd name="T7" fmla="*/ 127 h 238"/>
                <a:gd name="T8" fmla="*/ 0 w 218"/>
                <a:gd name="T9" fmla="*/ 179 h 238"/>
                <a:gd name="T10" fmla="*/ 51 w 218"/>
                <a:gd name="T11" fmla="*/ 238 h 238"/>
                <a:gd name="T12" fmla="*/ 80 w 218"/>
                <a:gd name="T13" fmla="*/ 189 h 238"/>
                <a:gd name="T14" fmla="*/ 80 w 218"/>
                <a:gd name="T15" fmla="*/ 189 h 238"/>
                <a:gd name="T16" fmla="*/ 137 w 218"/>
                <a:gd name="T17" fmla="*/ 124 h 238"/>
                <a:gd name="T18" fmla="*/ 218 w 218"/>
                <a:gd name="T19" fmla="*/ 58 h 238"/>
                <a:gd name="T20" fmla="*/ 159 w 218"/>
                <a:gd name="T21"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238">
                  <a:moveTo>
                    <a:pt x="159" y="0"/>
                  </a:moveTo>
                  <a:cubicBezTo>
                    <a:pt x="131" y="19"/>
                    <a:pt x="102" y="44"/>
                    <a:pt x="73" y="75"/>
                  </a:cubicBezTo>
                  <a:cubicBezTo>
                    <a:pt x="57" y="92"/>
                    <a:pt x="43" y="109"/>
                    <a:pt x="31" y="127"/>
                  </a:cubicBezTo>
                  <a:cubicBezTo>
                    <a:pt x="31" y="127"/>
                    <a:pt x="31" y="127"/>
                    <a:pt x="31" y="127"/>
                  </a:cubicBezTo>
                  <a:cubicBezTo>
                    <a:pt x="19" y="144"/>
                    <a:pt x="9" y="162"/>
                    <a:pt x="0" y="179"/>
                  </a:cubicBezTo>
                  <a:cubicBezTo>
                    <a:pt x="14" y="198"/>
                    <a:pt x="30" y="218"/>
                    <a:pt x="51" y="238"/>
                  </a:cubicBezTo>
                  <a:cubicBezTo>
                    <a:pt x="59" y="222"/>
                    <a:pt x="69" y="205"/>
                    <a:pt x="80" y="189"/>
                  </a:cubicBezTo>
                  <a:cubicBezTo>
                    <a:pt x="80" y="189"/>
                    <a:pt x="80" y="189"/>
                    <a:pt x="80" y="189"/>
                  </a:cubicBezTo>
                  <a:cubicBezTo>
                    <a:pt x="96" y="167"/>
                    <a:pt x="114" y="145"/>
                    <a:pt x="137" y="124"/>
                  </a:cubicBezTo>
                  <a:cubicBezTo>
                    <a:pt x="166" y="97"/>
                    <a:pt x="193" y="76"/>
                    <a:pt x="218" y="58"/>
                  </a:cubicBezTo>
                  <a:cubicBezTo>
                    <a:pt x="198" y="39"/>
                    <a:pt x="178" y="20"/>
                    <a:pt x="15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3" name="Freeform 18"/>
            <p:cNvSpPr>
              <a:spLocks/>
            </p:cNvSpPr>
            <p:nvPr/>
          </p:nvSpPr>
          <p:spPr bwMode="auto">
            <a:xfrm>
              <a:off x="1791607" y="1942924"/>
              <a:ext cx="563447" cy="249342"/>
            </a:xfrm>
            <a:custGeom>
              <a:avLst/>
              <a:gdLst>
                <a:gd name="T0" fmla="*/ 252 w 297"/>
                <a:gd name="T1" fmla="*/ 8 h 132"/>
                <a:gd name="T2" fmla="*/ 44 w 297"/>
                <a:gd name="T3" fmla="*/ 47 h 132"/>
                <a:gd name="T4" fmla="*/ 44 w 297"/>
                <a:gd name="T5" fmla="*/ 46 h 132"/>
                <a:gd name="T6" fmla="*/ 0 w 297"/>
                <a:gd name="T7" fmla="*/ 74 h 132"/>
                <a:gd name="T8" fmla="*/ 59 w 297"/>
                <a:gd name="T9" fmla="*/ 132 h 132"/>
                <a:gd name="T10" fmla="*/ 102 w 297"/>
                <a:gd name="T11" fmla="*/ 106 h 132"/>
                <a:gd name="T12" fmla="*/ 102 w 297"/>
                <a:gd name="T13" fmla="*/ 106 h 132"/>
                <a:gd name="T14" fmla="*/ 297 w 297"/>
                <a:gd name="T15" fmla="*/ 54 h 132"/>
                <a:gd name="T16" fmla="*/ 252 w 297"/>
                <a:gd name="T17" fmla="*/ 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32">
                  <a:moveTo>
                    <a:pt x="252" y="8"/>
                  </a:moveTo>
                  <a:cubicBezTo>
                    <a:pt x="204" y="0"/>
                    <a:pt x="130" y="1"/>
                    <a:pt x="44" y="47"/>
                  </a:cubicBezTo>
                  <a:cubicBezTo>
                    <a:pt x="44" y="46"/>
                    <a:pt x="44" y="46"/>
                    <a:pt x="44" y="46"/>
                  </a:cubicBezTo>
                  <a:cubicBezTo>
                    <a:pt x="30" y="54"/>
                    <a:pt x="15" y="63"/>
                    <a:pt x="0" y="74"/>
                  </a:cubicBezTo>
                  <a:cubicBezTo>
                    <a:pt x="19" y="94"/>
                    <a:pt x="39" y="113"/>
                    <a:pt x="59" y="132"/>
                  </a:cubicBezTo>
                  <a:cubicBezTo>
                    <a:pt x="74" y="122"/>
                    <a:pt x="88" y="114"/>
                    <a:pt x="102" y="106"/>
                  </a:cubicBezTo>
                  <a:cubicBezTo>
                    <a:pt x="102" y="106"/>
                    <a:pt x="102" y="106"/>
                    <a:pt x="102" y="106"/>
                  </a:cubicBezTo>
                  <a:cubicBezTo>
                    <a:pt x="216" y="45"/>
                    <a:pt x="297" y="54"/>
                    <a:pt x="297" y="54"/>
                  </a:cubicBezTo>
                  <a:cubicBezTo>
                    <a:pt x="284" y="36"/>
                    <a:pt x="268" y="21"/>
                    <a:pt x="252"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4" name="Freeform 19"/>
            <p:cNvSpPr>
              <a:spLocks/>
            </p:cNvSpPr>
            <p:nvPr/>
          </p:nvSpPr>
          <p:spPr bwMode="auto">
            <a:xfrm>
              <a:off x="2100855" y="2295888"/>
              <a:ext cx="286581" cy="284962"/>
            </a:xfrm>
            <a:custGeom>
              <a:avLst/>
              <a:gdLst>
                <a:gd name="T0" fmla="*/ 35 w 151"/>
                <a:gd name="T1" fmla="*/ 22 h 151"/>
                <a:gd name="T2" fmla="*/ 22 w 151"/>
                <a:gd name="T3" fmla="*/ 116 h 151"/>
                <a:gd name="T4" fmla="*/ 116 w 151"/>
                <a:gd name="T5" fmla="*/ 128 h 151"/>
                <a:gd name="T6" fmla="*/ 129 w 151"/>
                <a:gd name="T7" fmla="*/ 35 h 151"/>
                <a:gd name="T8" fmla="*/ 35 w 151"/>
                <a:gd name="T9" fmla="*/ 22 h 151"/>
              </a:gdLst>
              <a:ahLst/>
              <a:cxnLst>
                <a:cxn ang="0">
                  <a:pos x="T0" y="T1"/>
                </a:cxn>
                <a:cxn ang="0">
                  <a:pos x="T2" y="T3"/>
                </a:cxn>
                <a:cxn ang="0">
                  <a:pos x="T4" y="T5"/>
                </a:cxn>
                <a:cxn ang="0">
                  <a:pos x="T6" y="T7"/>
                </a:cxn>
                <a:cxn ang="0">
                  <a:pos x="T8" y="T9"/>
                </a:cxn>
              </a:cxnLst>
              <a:rect l="0" t="0" r="r" b="b"/>
              <a:pathLst>
                <a:path w="151" h="151">
                  <a:moveTo>
                    <a:pt x="35" y="22"/>
                  </a:moveTo>
                  <a:cubicBezTo>
                    <a:pt x="6" y="45"/>
                    <a:pt x="0" y="86"/>
                    <a:pt x="22" y="116"/>
                  </a:cubicBezTo>
                  <a:cubicBezTo>
                    <a:pt x="45" y="145"/>
                    <a:pt x="87" y="151"/>
                    <a:pt x="116" y="128"/>
                  </a:cubicBezTo>
                  <a:cubicBezTo>
                    <a:pt x="145" y="106"/>
                    <a:pt x="151" y="64"/>
                    <a:pt x="129" y="35"/>
                  </a:cubicBezTo>
                  <a:cubicBezTo>
                    <a:pt x="106" y="5"/>
                    <a:pt x="64" y="0"/>
                    <a:pt x="35"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5" name="Freeform 20"/>
            <p:cNvSpPr>
              <a:spLocks/>
            </p:cNvSpPr>
            <p:nvPr/>
          </p:nvSpPr>
          <p:spPr bwMode="auto">
            <a:xfrm>
              <a:off x="1845037" y="2613232"/>
              <a:ext cx="263914" cy="265533"/>
            </a:xfrm>
            <a:custGeom>
              <a:avLst/>
              <a:gdLst>
                <a:gd name="T0" fmla="*/ 32 w 139"/>
                <a:gd name="T1" fmla="*/ 21 h 140"/>
                <a:gd name="T2" fmla="*/ 20 w 139"/>
                <a:gd name="T3" fmla="*/ 108 h 140"/>
                <a:gd name="T4" fmla="*/ 107 w 139"/>
                <a:gd name="T5" fmla="*/ 119 h 140"/>
                <a:gd name="T6" fmla="*/ 119 w 139"/>
                <a:gd name="T7" fmla="*/ 33 h 140"/>
                <a:gd name="T8" fmla="*/ 32 w 139"/>
                <a:gd name="T9" fmla="*/ 21 h 140"/>
              </a:gdLst>
              <a:ahLst/>
              <a:cxnLst>
                <a:cxn ang="0">
                  <a:pos x="T0" y="T1"/>
                </a:cxn>
                <a:cxn ang="0">
                  <a:pos x="T2" y="T3"/>
                </a:cxn>
                <a:cxn ang="0">
                  <a:pos x="T4" y="T5"/>
                </a:cxn>
                <a:cxn ang="0">
                  <a:pos x="T6" y="T7"/>
                </a:cxn>
                <a:cxn ang="0">
                  <a:pos x="T8" y="T9"/>
                </a:cxn>
              </a:cxnLst>
              <a:rect l="0" t="0" r="r" b="b"/>
              <a:pathLst>
                <a:path w="139" h="140">
                  <a:moveTo>
                    <a:pt x="32" y="21"/>
                  </a:moveTo>
                  <a:cubicBezTo>
                    <a:pt x="5" y="42"/>
                    <a:pt x="0" y="81"/>
                    <a:pt x="20" y="108"/>
                  </a:cubicBezTo>
                  <a:cubicBezTo>
                    <a:pt x="41" y="135"/>
                    <a:pt x="80" y="140"/>
                    <a:pt x="107" y="119"/>
                  </a:cubicBezTo>
                  <a:cubicBezTo>
                    <a:pt x="134" y="98"/>
                    <a:pt x="139" y="60"/>
                    <a:pt x="119" y="33"/>
                  </a:cubicBezTo>
                  <a:cubicBezTo>
                    <a:pt x="98" y="5"/>
                    <a:pt x="59" y="0"/>
                    <a:pt x="32"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6" name="Freeform 21"/>
            <p:cNvSpPr>
              <a:spLocks/>
            </p:cNvSpPr>
            <p:nvPr/>
          </p:nvSpPr>
          <p:spPr bwMode="auto">
            <a:xfrm>
              <a:off x="1370641" y="2219790"/>
              <a:ext cx="403156" cy="403157"/>
            </a:xfrm>
            <a:custGeom>
              <a:avLst/>
              <a:gdLst>
                <a:gd name="T0" fmla="*/ 49 w 212"/>
                <a:gd name="T1" fmla="*/ 32 h 213"/>
                <a:gd name="T2" fmla="*/ 31 w 212"/>
                <a:gd name="T3" fmla="*/ 163 h 213"/>
                <a:gd name="T4" fmla="*/ 163 w 212"/>
                <a:gd name="T5" fmla="*/ 181 h 213"/>
                <a:gd name="T6" fmla="*/ 181 w 212"/>
                <a:gd name="T7" fmla="*/ 49 h 213"/>
                <a:gd name="T8" fmla="*/ 49 w 212"/>
                <a:gd name="T9" fmla="*/ 32 h 213"/>
              </a:gdLst>
              <a:ahLst/>
              <a:cxnLst>
                <a:cxn ang="0">
                  <a:pos x="T0" y="T1"/>
                </a:cxn>
                <a:cxn ang="0">
                  <a:pos x="T2" y="T3"/>
                </a:cxn>
                <a:cxn ang="0">
                  <a:pos x="T4" y="T5"/>
                </a:cxn>
                <a:cxn ang="0">
                  <a:pos x="T6" y="T7"/>
                </a:cxn>
                <a:cxn ang="0">
                  <a:pos x="T8" y="T9"/>
                </a:cxn>
              </a:cxnLst>
              <a:rect l="0" t="0" r="r" b="b"/>
              <a:pathLst>
                <a:path w="212" h="213">
                  <a:moveTo>
                    <a:pt x="49" y="32"/>
                  </a:moveTo>
                  <a:cubicBezTo>
                    <a:pt x="8" y="63"/>
                    <a:pt x="0" y="122"/>
                    <a:pt x="31" y="163"/>
                  </a:cubicBezTo>
                  <a:cubicBezTo>
                    <a:pt x="63" y="205"/>
                    <a:pt x="122" y="213"/>
                    <a:pt x="163" y="181"/>
                  </a:cubicBezTo>
                  <a:cubicBezTo>
                    <a:pt x="204" y="149"/>
                    <a:pt x="212" y="91"/>
                    <a:pt x="181" y="49"/>
                  </a:cubicBezTo>
                  <a:cubicBezTo>
                    <a:pt x="149" y="8"/>
                    <a:pt x="90" y="0"/>
                    <a:pt x="49"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27" name="Group 126"/>
          <p:cNvGrpSpPr/>
          <p:nvPr/>
        </p:nvGrpSpPr>
        <p:grpSpPr>
          <a:xfrm>
            <a:off x="3932059" y="1829586"/>
            <a:ext cx="880791" cy="1165755"/>
            <a:chOff x="3932059" y="1829586"/>
            <a:chExt cx="880791" cy="1165755"/>
          </a:xfrm>
        </p:grpSpPr>
        <p:sp>
          <p:nvSpPr>
            <p:cNvPr id="128" name="Freeform 22"/>
            <p:cNvSpPr>
              <a:spLocks/>
            </p:cNvSpPr>
            <p:nvPr/>
          </p:nvSpPr>
          <p:spPr bwMode="auto">
            <a:xfrm>
              <a:off x="3932059" y="1988259"/>
              <a:ext cx="440396" cy="1007082"/>
            </a:xfrm>
            <a:custGeom>
              <a:avLst/>
              <a:gdLst>
                <a:gd name="T0" fmla="*/ 0 w 232"/>
                <a:gd name="T1" fmla="*/ 0 h 531"/>
                <a:gd name="T2" fmla="*/ 0 w 232"/>
                <a:gd name="T3" fmla="*/ 447 h 531"/>
                <a:gd name="T4" fmla="*/ 232 w 232"/>
                <a:gd name="T5" fmla="*/ 531 h 531"/>
                <a:gd name="T6" fmla="*/ 232 w 232"/>
                <a:gd name="T7" fmla="*/ 0 h 531"/>
                <a:gd name="T8" fmla="*/ 0 w 232"/>
                <a:gd name="T9" fmla="*/ 0 h 531"/>
              </a:gdLst>
              <a:ahLst/>
              <a:cxnLst>
                <a:cxn ang="0">
                  <a:pos x="T0" y="T1"/>
                </a:cxn>
                <a:cxn ang="0">
                  <a:pos x="T2" y="T3"/>
                </a:cxn>
                <a:cxn ang="0">
                  <a:pos x="T4" y="T5"/>
                </a:cxn>
                <a:cxn ang="0">
                  <a:pos x="T6" y="T7"/>
                </a:cxn>
                <a:cxn ang="0">
                  <a:pos x="T8" y="T9"/>
                </a:cxn>
              </a:cxnLst>
              <a:rect l="0" t="0" r="r" b="b"/>
              <a:pathLst>
                <a:path w="232" h="531">
                  <a:moveTo>
                    <a:pt x="0" y="0"/>
                  </a:moveTo>
                  <a:cubicBezTo>
                    <a:pt x="0" y="447"/>
                    <a:pt x="0" y="447"/>
                    <a:pt x="0" y="447"/>
                  </a:cubicBezTo>
                  <a:cubicBezTo>
                    <a:pt x="0" y="493"/>
                    <a:pt x="104" y="531"/>
                    <a:pt x="232" y="531"/>
                  </a:cubicBezTo>
                  <a:cubicBezTo>
                    <a:pt x="232" y="0"/>
                    <a:pt x="232" y="0"/>
                    <a:pt x="232" y="0"/>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9" name="Freeform 23"/>
            <p:cNvSpPr>
              <a:spLocks/>
            </p:cNvSpPr>
            <p:nvPr/>
          </p:nvSpPr>
          <p:spPr bwMode="auto">
            <a:xfrm>
              <a:off x="4367597" y="1988259"/>
              <a:ext cx="445253" cy="1007082"/>
            </a:xfrm>
            <a:custGeom>
              <a:avLst/>
              <a:gdLst>
                <a:gd name="T0" fmla="*/ 0 w 235"/>
                <a:gd name="T1" fmla="*/ 531 h 531"/>
                <a:gd name="T2" fmla="*/ 3 w 235"/>
                <a:gd name="T3" fmla="*/ 531 h 531"/>
                <a:gd name="T4" fmla="*/ 235 w 235"/>
                <a:gd name="T5" fmla="*/ 447 h 531"/>
                <a:gd name="T6" fmla="*/ 235 w 235"/>
                <a:gd name="T7" fmla="*/ 0 h 531"/>
                <a:gd name="T8" fmla="*/ 0 w 235"/>
                <a:gd name="T9" fmla="*/ 0 h 531"/>
                <a:gd name="T10" fmla="*/ 0 w 235"/>
                <a:gd name="T11" fmla="*/ 531 h 531"/>
              </a:gdLst>
              <a:ahLst/>
              <a:cxnLst>
                <a:cxn ang="0">
                  <a:pos x="T0" y="T1"/>
                </a:cxn>
                <a:cxn ang="0">
                  <a:pos x="T2" y="T3"/>
                </a:cxn>
                <a:cxn ang="0">
                  <a:pos x="T4" y="T5"/>
                </a:cxn>
                <a:cxn ang="0">
                  <a:pos x="T6" y="T7"/>
                </a:cxn>
                <a:cxn ang="0">
                  <a:pos x="T8" y="T9"/>
                </a:cxn>
                <a:cxn ang="0">
                  <a:pos x="T10" y="T11"/>
                </a:cxn>
              </a:cxnLst>
              <a:rect l="0" t="0" r="r" b="b"/>
              <a:pathLst>
                <a:path w="235" h="531">
                  <a:moveTo>
                    <a:pt x="0" y="531"/>
                  </a:moveTo>
                  <a:cubicBezTo>
                    <a:pt x="3" y="531"/>
                    <a:pt x="3" y="531"/>
                    <a:pt x="3" y="531"/>
                  </a:cubicBezTo>
                  <a:cubicBezTo>
                    <a:pt x="131" y="531"/>
                    <a:pt x="235" y="493"/>
                    <a:pt x="235" y="447"/>
                  </a:cubicBezTo>
                  <a:cubicBezTo>
                    <a:pt x="235" y="0"/>
                    <a:pt x="235" y="0"/>
                    <a:pt x="235" y="0"/>
                  </a:cubicBezTo>
                  <a:cubicBezTo>
                    <a:pt x="0" y="0"/>
                    <a:pt x="0" y="0"/>
                    <a:pt x="0" y="0"/>
                  </a:cubicBezTo>
                  <a:lnTo>
                    <a:pt x="0" y="531"/>
                  </a:ln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0" name="Oval 24"/>
            <p:cNvSpPr>
              <a:spLocks noChangeArrowheads="1"/>
            </p:cNvSpPr>
            <p:nvPr/>
          </p:nvSpPr>
          <p:spPr bwMode="auto">
            <a:xfrm>
              <a:off x="3932059" y="1829586"/>
              <a:ext cx="880791" cy="3173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1" name="Oval 25"/>
            <p:cNvSpPr>
              <a:spLocks noChangeArrowheads="1"/>
            </p:cNvSpPr>
            <p:nvPr/>
          </p:nvSpPr>
          <p:spPr bwMode="auto">
            <a:xfrm>
              <a:off x="4021110" y="1871683"/>
              <a:ext cx="702690" cy="210483"/>
            </a:xfrm>
            <a:prstGeom prst="ellipse">
              <a:avLst/>
            </a:prstGeom>
            <a:solidFill>
              <a:srgbClr val="85B3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2" name="Freeform 26"/>
            <p:cNvSpPr>
              <a:spLocks/>
            </p:cNvSpPr>
            <p:nvPr/>
          </p:nvSpPr>
          <p:spPr bwMode="auto">
            <a:xfrm>
              <a:off x="4021110" y="1871683"/>
              <a:ext cx="702690" cy="171625"/>
            </a:xfrm>
            <a:custGeom>
              <a:avLst/>
              <a:gdLst>
                <a:gd name="T0" fmla="*/ 331 w 370"/>
                <a:gd name="T1" fmla="*/ 90 h 90"/>
                <a:gd name="T2" fmla="*/ 370 w 370"/>
                <a:gd name="T3" fmla="*/ 56 h 90"/>
                <a:gd name="T4" fmla="*/ 185 w 370"/>
                <a:gd name="T5" fmla="*/ 0 h 90"/>
                <a:gd name="T6" fmla="*/ 0 w 370"/>
                <a:gd name="T7" fmla="*/ 56 h 90"/>
                <a:gd name="T8" fmla="*/ 39 w 370"/>
                <a:gd name="T9" fmla="*/ 90 h 90"/>
                <a:gd name="T10" fmla="*/ 185 w 370"/>
                <a:gd name="T11" fmla="*/ 68 h 90"/>
                <a:gd name="T12" fmla="*/ 331 w 370"/>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370" h="90">
                  <a:moveTo>
                    <a:pt x="331" y="90"/>
                  </a:moveTo>
                  <a:cubicBezTo>
                    <a:pt x="355" y="80"/>
                    <a:pt x="370" y="69"/>
                    <a:pt x="370" y="56"/>
                  </a:cubicBezTo>
                  <a:cubicBezTo>
                    <a:pt x="370" y="25"/>
                    <a:pt x="287" y="0"/>
                    <a:pt x="185" y="0"/>
                  </a:cubicBezTo>
                  <a:cubicBezTo>
                    <a:pt x="83" y="0"/>
                    <a:pt x="0" y="25"/>
                    <a:pt x="0" y="56"/>
                  </a:cubicBezTo>
                  <a:cubicBezTo>
                    <a:pt x="0" y="69"/>
                    <a:pt x="15" y="80"/>
                    <a:pt x="39" y="90"/>
                  </a:cubicBezTo>
                  <a:cubicBezTo>
                    <a:pt x="73" y="77"/>
                    <a:pt x="125" y="68"/>
                    <a:pt x="185" y="68"/>
                  </a:cubicBezTo>
                  <a:cubicBezTo>
                    <a:pt x="244" y="68"/>
                    <a:pt x="297" y="77"/>
                    <a:pt x="331" y="90"/>
                  </a:cubicBezTo>
                  <a:close/>
                </a:path>
              </a:pathLst>
            </a:cu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3" name="Freeform 27"/>
            <p:cNvSpPr>
              <a:spLocks noEditPoints="1"/>
            </p:cNvSpPr>
            <p:nvPr/>
          </p:nvSpPr>
          <p:spPr bwMode="auto">
            <a:xfrm>
              <a:off x="4051873" y="2344461"/>
              <a:ext cx="641164" cy="361060"/>
            </a:xfrm>
            <a:custGeom>
              <a:avLst/>
              <a:gdLst>
                <a:gd name="T0" fmla="*/ 319 w 338"/>
                <a:gd name="T1" fmla="*/ 174 h 190"/>
                <a:gd name="T2" fmla="*/ 268 w 338"/>
                <a:gd name="T3" fmla="*/ 190 h 190"/>
                <a:gd name="T4" fmla="*/ 195 w 338"/>
                <a:gd name="T5" fmla="*/ 190 h 190"/>
                <a:gd name="T6" fmla="*/ 195 w 338"/>
                <a:gd name="T7" fmla="*/ 0 h 190"/>
                <a:gd name="T8" fmla="*/ 264 w 338"/>
                <a:gd name="T9" fmla="*/ 0 h 190"/>
                <a:gd name="T10" fmla="*/ 314 w 338"/>
                <a:gd name="T11" fmla="*/ 12 h 190"/>
                <a:gd name="T12" fmla="*/ 330 w 338"/>
                <a:gd name="T13" fmla="*/ 44 h 190"/>
                <a:gd name="T14" fmla="*/ 318 w 338"/>
                <a:gd name="T15" fmla="*/ 73 h 190"/>
                <a:gd name="T16" fmla="*/ 293 w 338"/>
                <a:gd name="T17" fmla="*/ 87 h 190"/>
                <a:gd name="T18" fmla="*/ 293 w 338"/>
                <a:gd name="T19" fmla="*/ 87 h 190"/>
                <a:gd name="T20" fmla="*/ 326 w 338"/>
                <a:gd name="T21" fmla="*/ 103 h 190"/>
                <a:gd name="T22" fmla="*/ 338 w 338"/>
                <a:gd name="T23" fmla="*/ 133 h 190"/>
                <a:gd name="T24" fmla="*/ 319 w 338"/>
                <a:gd name="T25" fmla="*/ 174 h 190"/>
                <a:gd name="T26" fmla="*/ 141 w 338"/>
                <a:gd name="T27" fmla="*/ 163 h 190"/>
                <a:gd name="T28" fmla="*/ 68 w 338"/>
                <a:gd name="T29" fmla="*/ 190 h 190"/>
                <a:gd name="T30" fmla="*/ 0 w 338"/>
                <a:gd name="T31" fmla="*/ 190 h 190"/>
                <a:gd name="T32" fmla="*/ 0 w 338"/>
                <a:gd name="T33" fmla="*/ 0 h 190"/>
                <a:gd name="T34" fmla="*/ 68 w 338"/>
                <a:gd name="T35" fmla="*/ 0 h 190"/>
                <a:gd name="T36" fmla="*/ 169 w 338"/>
                <a:gd name="T37" fmla="*/ 92 h 190"/>
                <a:gd name="T38" fmla="*/ 141 w 338"/>
                <a:gd name="T39" fmla="*/ 16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8" h="190">
                  <a:moveTo>
                    <a:pt x="319" y="174"/>
                  </a:moveTo>
                  <a:cubicBezTo>
                    <a:pt x="306" y="185"/>
                    <a:pt x="290" y="190"/>
                    <a:pt x="268" y="190"/>
                  </a:cubicBezTo>
                  <a:cubicBezTo>
                    <a:pt x="195" y="190"/>
                    <a:pt x="195" y="190"/>
                    <a:pt x="195" y="190"/>
                  </a:cubicBezTo>
                  <a:cubicBezTo>
                    <a:pt x="195" y="0"/>
                    <a:pt x="195" y="0"/>
                    <a:pt x="195" y="0"/>
                  </a:cubicBezTo>
                  <a:cubicBezTo>
                    <a:pt x="264" y="0"/>
                    <a:pt x="264" y="0"/>
                    <a:pt x="264" y="0"/>
                  </a:cubicBezTo>
                  <a:cubicBezTo>
                    <a:pt x="286" y="0"/>
                    <a:pt x="302" y="3"/>
                    <a:pt x="314" y="12"/>
                  </a:cubicBezTo>
                  <a:cubicBezTo>
                    <a:pt x="325" y="19"/>
                    <a:pt x="330" y="30"/>
                    <a:pt x="330" y="44"/>
                  </a:cubicBezTo>
                  <a:cubicBezTo>
                    <a:pt x="330" y="55"/>
                    <a:pt x="326" y="64"/>
                    <a:pt x="318" y="73"/>
                  </a:cubicBezTo>
                  <a:cubicBezTo>
                    <a:pt x="311" y="79"/>
                    <a:pt x="303" y="84"/>
                    <a:pt x="293" y="87"/>
                  </a:cubicBezTo>
                  <a:cubicBezTo>
                    <a:pt x="293" y="87"/>
                    <a:pt x="293" y="87"/>
                    <a:pt x="293" y="87"/>
                  </a:cubicBezTo>
                  <a:cubicBezTo>
                    <a:pt x="307" y="89"/>
                    <a:pt x="318" y="94"/>
                    <a:pt x="326" y="103"/>
                  </a:cubicBezTo>
                  <a:cubicBezTo>
                    <a:pt x="334" y="111"/>
                    <a:pt x="338" y="121"/>
                    <a:pt x="338" y="133"/>
                  </a:cubicBezTo>
                  <a:cubicBezTo>
                    <a:pt x="338" y="150"/>
                    <a:pt x="331" y="164"/>
                    <a:pt x="319" y="174"/>
                  </a:cubicBezTo>
                  <a:close/>
                  <a:moveTo>
                    <a:pt x="141" y="163"/>
                  </a:moveTo>
                  <a:cubicBezTo>
                    <a:pt x="123" y="181"/>
                    <a:pt x="98" y="190"/>
                    <a:pt x="68" y="190"/>
                  </a:cubicBezTo>
                  <a:cubicBezTo>
                    <a:pt x="0" y="190"/>
                    <a:pt x="0" y="190"/>
                    <a:pt x="0" y="190"/>
                  </a:cubicBezTo>
                  <a:cubicBezTo>
                    <a:pt x="0" y="0"/>
                    <a:pt x="0" y="0"/>
                    <a:pt x="0" y="0"/>
                  </a:cubicBezTo>
                  <a:cubicBezTo>
                    <a:pt x="68" y="0"/>
                    <a:pt x="68" y="0"/>
                    <a:pt x="68" y="0"/>
                  </a:cubicBezTo>
                  <a:cubicBezTo>
                    <a:pt x="135" y="0"/>
                    <a:pt x="169" y="30"/>
                    <a:pt x="169" y="92"/>
                  </a:cubicBezTo>
                  <a:cubicBezTo>
                    <a:pt x="169" y="122"/>
                    <a:pt x="160" y="145"/>
                    <a:pt x="141" y="1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4" name="Freeform 28"/>
            <p:cNvSpPr>
              <a:spLocks/>
            </p:cNvSpPr>
            <p:nvPr/>
          </p:nvSpPr>
          <p:spPr bwMode="auto">
            <a:xfrm>
              <a:off x="4132828" y="2409225"/>
              <a:ext cx="153815" cy="229913"/>
            </a:xfrm>
            <a:custGeom>
              <a:avLst/>
              <a:gdLst>
                <a:gd name="T0" fmla="*/ 21 w 81"/>
                <a:gd name="T1" fmla="*/ 0 h 121"/>
                <a:gd name="T2" fmla="*/ 0 w 81"/>
                <a:gd name="T3" fmla="*/ 0 h 121"/>
                <a:gd name="T4" fmla="*/ 0 w 81"/>
                <a:gd name="T5" fmla="*/ 121 h 121"/>
                <a:gd name="T6" fmla="*/ 21 w 81"/>
                <a:gd name="T7" fmla="*/ 121 h 121"/>
                <a:gd name="T8" fmla="*/ 65 w 81"/>
                <a:gd name="T9" fmla="*/ 104 h 121"/>
                <a:gd name="T10" fmla="*/ 81 w 81"/>
                <a:gd name="T11" fmla="*/ 59 h 121"/>
                <a:gd name="T12" fmla="*/ 66 w 81"/>
                <a:gd name="T13" fmla="*/ 16 h 121"/>
                <a:gd name="T14" fmla="*/ 21 w 81"/>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21">
                  <a:moveTo>
                    <a:pt x="21" y="0"/>
                  </a:moveTo>
                  <a:cubicBezTo>
                    <a:pt x="0" y="0"/>
                    <a:pt x="0" y="0"/>
                    <a:pt x="0" y="0"/>
                  </a:cubicBezTo>
                  <a:cubicBezTo>
                    <a:pt x="0" y="121"/>
                    <a:pt x="0" y="121"/>
                    <a:pt x="0" y="121"/>
                  </a:cubicBezTo>
                  <a:cubicBezTo>
                    <a:pt x="21" y="121"/>
                    <a:pt x="21" y="121"/>
                    <a:pt x="21" y="121"/>
                  </a:cubicBezTo>
                  <a:cubicBezTo>
                    <a:pt x="40" y="121"/>
                    <a:pt x="55" y="115"/>
                    <a:pt x="65" y="104"/>
                  </a:cubicBezTo>
                  <a:cubicBezTo>
                    <a:pt x="76" y="93"/>
                    <a:pt x="81" y="78"/>
                    <a:pt x="81" y="59"/>
                  </a:cubicBezTo>
                  <a:cubicBezTo>
                    <a:pt x="81" y="41"/>
                    <a:pt x="76" y="27"/>
                    <a:pt x="66" y="16"/>
                  </a:cubicBezTo>
                  <a:cubicBezTo>
                    <a:pt x="55" y="6"/>
                    <a:pt x="40" y="0"/>
                    <a:pt x="2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5" name="Freeform 29"/>
            <p:cNvSpPr>
              <a:spLocks/>
            </p:cNvSpPr>
            <p:nvPr/>
          </p:nvSpPr>
          <p:spPr bwMode="auto">
            <a:xfrm>
              <a:off x="4503602" y="2402749"/>
              <a:ext cx="89051" cy="85812"/>
            </a:xfrm>
            <a:custGeom>
              <a:avLst/>
              <a:gdLst>
                <a:gd name="T0" fmla="*/ 39 w 47"/>
                <a:gd name="T1" fmla="*/ 39 h 45"/>
                <a:gd name="T2" fmla="*/ 47 w 47"/>
                <a:gd name="T3" fmla="*/ 21 h 45"/>
                <a:gd name="T4" fmla="*/ 16 w 47"/>
                <a:gd name="T5" fmla="*/ 0 h 45"/>
                <a:gd name="T6" fmla="*/ 0 w 47"/>
                <a:gd name="T7" fmla="*/ 0 h 45"/>
                <a:gd name="T8" fmla="*/ 0 w 47"/>
                <a:gd name="T9" fmla="*/ 45 h 45"/>
                <a:gd name="T10" fmla="*/ 19 w 47"/>
                <a:gd name="T11" fmla="*/ 45 h 45"/>
                <a:gd name="T12" fmla="*/ 39 w 47"/>
                <a:gd name="T13" fmla="*/ 39 h 45"/>
              </a:gdLst>
              <a:ahLst/>
              <a:cxnLst>
                <a:cxn ang="0">
                  <a:pos x="T0" y="T1"/>
                </a:cxn>
                <a:cxn ang="0">
                  <a:pos x="T2" y="T3"/>
                </a:cxn>
                <a:cxn ang="0">
                  <a:pos x="T4" y="T5"/>
                </a:cxn>
                <a:cxn ang="0">
                  <a:pos x="T6" y="T7"/>
                </a:cxn>
                <a:cxn ang="0">
                  <a:pos x="T8" y="T9"/>
                </a:cxn>
                <a:cxn ang="0">
                  <a:pos x="T10" y="T11"/>
                </a:cxn>
                <a:cxn ang="0">
                  <a:pos x="T12" y="T13"/>
                </a:cxn>
              </a:cxnLst>
              <a:rect l="0" t="0" r="r" b="b"/>
              <a:pathLst>
                <a:path w="47" h="45">
                  <a:moveTo>
                    <a:pt x="39" y="39"/>
                  </a:moveTo>
                  <a:cubicBezTo>
                    <a:pt x="44" y="34"/>
                    <a:pt x="47" y="28"/>
                    <a:pt x="47" y="21"/>
                  </a:cubicBezTo>
                  <a:cubicBezTo>
                    <a:pt x="47" y="7"/>
                    <a:pt x="37" y="0"/>
                    <a:pt x="16" y="0"/>
                  </a:cubicBezTo>
                  <a:cubicBezTo>
                    <a:pt x="0" y="0"/>
                    <a:pt x="0" y="0"/>
                    <a:pt x="0" y="0"/>
                  </a:cubicBezTo>
                  <a:cubicBezTo>
                    <a:pt x="0" y="45"/>
                    <a:pt x="0" y="45"/>
                    <a:pt x="0" y="45"/>
                  </a:cubicBezTo>
                  <a:cubicBezTo>
                    <a:pt x="19" y="45"/>
                    <a:pt x="19" y="45"/>
                    <a:pt x="19" y="45"/>
                  </a:cubicBezTo>
                  <a:cubicBezTo>
                    <a:pt x="27" y="45"/>
                    <a:pt x="34" y="43"/>
                    <a:pt x="39" y="39"/>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6" name="Freeform 30"/>
            <p:cNvSpPr>
              <a:spLocks/>
            </p:cNvSpPr>
            <p:nvPr/>
          </p:nvSpPr>
          <p:spPr bwMode="auto">
            <a:xfrm>
              <a:off x="4501983" y="2550087"/>
              <a:ext cx="105242" cy="93908"/>
            </a:xfrm>
            <a:custGeom>
              <a:avLst/>
              <a:gdLst>
                <a:gd name="T0" fmla="*/ 47 w 56"/>
                <a:gd name="T1" fmla="*/ 6 h 50"/>
                <a:gd name="T2" fmla="*/ 24 w 56"/>
                <a:gd name="T3" fmla="*/ 0 h 50"/>
                <a:gd name="T4" fmla="*/ 0 w 56"/>
                <a:gd name="T5" fmla="*/ 0 h 50"/>
                <a:gd name="T6" fmla="*/ 0 w 56"/>
                <a:gd name="T7" fmla="*/ 50 h 50"/>
                <a:gd name="T8" fmla="*/ 24 w 56"/>
                <a:gd name="T9" fmla="*/ 50 h 50"/>
                <a:gd name="T10" fmla="*/ 47 w 56"/>
                <a:gd name="T11" fmla="*/ 43 h 50"/>
                <a:gd name="T12" fmla="*/ 56 w 56"/>
                <a:gd name="T13" fmla="*/ 24 h 50"/>
                <a:gd name="T14" fmla="*/ 47 w 56"/>
                <a:gd name="T15" fmla="*/ 6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7" y="6"/>
                  </a:moveTo>
                  <a:cubicBezTo>
                    <a:pt x="42" y="2"/>
                    <a:pt x="34" y="0"/>
                    <a:pt x="24" y="0"/>
                  </a:cubicBezTo>
                  <a:cubicBezTo>
                    <a:pt x="0" y="0"/>
                    <a:pt x="0" y="0"/>
                    <a:pt x="0" y="0"/>
                  </a:cubicBezTo>
                  <a:cubicBezTo>
                    <a:pt x="0" y="50"/>
                    <a:pt x="0" y="50"/>
                    <a:pt x="0" y="50"/>
                  </a:cubicBezTo>
                  <a:cubicBezTo>
                    <a:pt x="24" y="50"/>
                    <a:pt x="24" y="50"/>
                    <a:pt x="24" y="50"/>
                  </a:cubicBezTo>
                  <a:cubicBezTo>
                    <a:pt x="34" y="50"/>
                    <a:pt x="42" y="48"/>
                    <a:pt x="47" y="43"/>
                  </a:cubicBezTo>
                  <a:cubicBezTo>
                    <a:pt x="53" y="38"/>
                    <a:pt x="56" y="32"/>
                    <a:pt x="56" y="24"/>
                  </a:cubicBezTo>
                  <a:cubicBezTo>
                    <a:pt x="56" y="17"/>
                    <a:pt x="53" y="11"/>
                    <a:pt x="47" y="6"/>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37" name="Group 136"/>
          <p:cNvGrpSpPr/>
          <p:nvPr/>
        </p:nvGrpSpPr>
        <p:grpSpPr>
          <a:xfrm>
            <a:off x="3779864" y="3688316"/>
            <a:ext cx="1186801" cy="1094514"/>
            <a:chOff x="3779864" y="3688316"/>
            <a:chExt cx="1186801" cy="1094514"/>
          </a:xfrm>
        </p:grpSpPr>
        <p:sp>
          <p:nvSpPr>
            <p:cNvPr id="138" name="Freeform 31"/>
            <p:cNvSpPr>
              <a:spLocks/>
            </p:cNvSpPr>
            <p:nvPr/>
          </p:nvSpPr>
          <p:spPr bwMode="auto">
            <a:xfrm>
              <a:off x="3983870" y="4556156"/>
              <a:ext cx="775550" cy="226674"/>
            </a:xfrm>
            <a:custGeom>
              <a:avLst/>
              <a:gdLst>
                <a:gd name="T0" fmla="*/ 298 w 409"/>
                <a:gd name="T1" fmla="*/ 0 h 120"/>
                <a:gd name="T2" fmla="*/ 283 w 409"/>
                <a:gd name="T3" fmla="*/ 0 h 120"/>
                <a:gd name="T4" fmla="*/ 135 w 409"/>
                <a:gd name="T5" fmla="*/ 0 h 120"/>
                <a:gd name="T6" fmla="*/ 128 w 409"/>
                <a:gd name="T7" fmla="*/ 0 h 120"/>
                <a:gd name="T8" fmla="*/ 0 w 409"/>
                <a:gd name="T9" fmla="*/ 82 h 120"/>
                <a:gd name="T10" fmla="*/ 0 w 409"/>
                <a:gd name="T11" fmla="*/ 120 h 120"/>
                <a:gd name="T12" fmla="*/ 153 w 409"/>
                <a:gd name="T13" fmla="*/ 120 h 120"/>
                <a:gd name="T14" fmla="*/ 265 w 409"/>
                <a:gd name="T15" fmla="*/ 120 h 120"/>
                <a:gd name="T16" fmla="*/ 409 w 409"/>
                <a:gd name="T17" fmla="*/ 120 h 120"/>
                <a:gd name="T18" fmla="*/ 409 w 409"/>
                <a:gd name="T19" fmla="*/ 82 h 120"/>
                <a:gd name="T20" fmla="*/ 298 w 409"/>
                <a:gd name="T21"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20">
                  <a:moveTo>
                    <a:pt x="298" y="0"/>
                  </a:moveTo>
                  <a:cubicBezTo>
                    <a:pt x="283" y="0"/>
                    <a:pt x="283" y="0"/>
                    <a:pt x="283" y="0"/>
                  </a:cubicBezTo>
                  <a:cubicBezTo>
                    <a:pt x="135" y="0"/>
                    <a:pt x="135" y="0"/>
                    <a:pt x="135" y="0"/>
                  </a:cubicBezTo>
                  <a:cubicBezTo>
                    <a:pt x="128" y="0"/>
                    <a:pt x="128" y="0"/>
                    <a:pt x="128" y="0"/>
                  </a:cubicBezTo>
                  <a:cubicBezTo>
                    <a:pt x="148" y="72"/>
                    <a:pt x="121" y="82"/>
                    <a:pt x="0" y="82"/>
                  </a:cubicBezTo>
                  <a:cubicBezTo>
                    <a:pt x="0" y="120"/>
                    <a:pt x="0" y="120"/>
                    <a:pt x="0" y="120"/>
                  </a:cubicBezTo>
                  <a:cubicBezTo>
                    <a:pt x="153" y="120"/>
                    <a:pt x="153" y="120"/>
                    <a:pt x="153" y="120"/>
                  </a:cubicBezTo>
                  <a:cubicBezTo>
                    <a:pt x="265" y="120"/>
                    <a:pt x="265" y="120"/>
                    <a:pt x="265" y="120"/>
                  </a:cubicBezTo>
                  <a:cubicBezTo>
                    <a:pt x="409" y="120"/>
                    <a:pt x="409" y="120"/>
                    <a:pt x="409" y="120"/>
                  </a:cubicBezTo>
                  <a:cubicBezTo>
                    <a:pt x="409" y="82"/>
                    <a:pt x="409" y="82"/>
                    <a:pt x="409" y="82"/>
                  </a:cubicBezTo>
                  <a:cubicBezTo>
                    <a:pt x="289" y="82"/>
                    <a:pt x="277" y="72"/>
                    <a:pt x="298" y="0"/>
                  </a:cubicBezTo>
                  <a:close/>
                </a:path>
              </a:pathLst>
            </a:custGeom>
            <a:solidFill>
              <a:srgbClr val="91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9" name="Freeform 32"/>
            <p:cNvSpPr>
              <a:spLocks noEditPoints="1"/>
            </p:cNvSpPr>
            <p:nvPr/>
          </p:nvSpPr>
          <p:spPr bwMode="auto">
            <a:xfrm>
              <a:off x="3779864" y="3688316"/>
              <a:ext cx="1186801" cy="867839"/>
            </a:xfrm>
            <a:custGeom>
              <a:avLst/>
              <a:gdLst>
                <a:gd name="T0" fmla="*/ 588 w 626"/>
                <a:gd name="T1" fmla="*/ 0 h 457"/>
                <a:gd name="T2" fmla="*/ 34 w 626"/>
                <a:gd name="T3" fmla="*/ 0 h 457"/>
                <a:gd name="T4" fmla="*/ 0 w 626"/>
                <a:gd name="T5" fmla="*/ 35 h 457"/>
                <a:gd name="T6" fmla="*/ 0 w 626"/>
                <a:gd name="T7" fmla="*/ 422 h 457"/>
                <a:gd name="T8" fmla="*/ 34 w 626"/>
                <a:gd name="T9" fmla="*/ 457 h 457"/>
                <a:gd name="T10" fmla="*/ 588 w 626"/>
                <a:gd name="T11" fmla="*/ 457 h 457"/>
                <a:gd name="T12" fmla="*/ 626 w 626"/>
                <a:gd name="T13" fmla="*/ 422 h 457"/>
                <a:gd name="T14" fmla="*/ 626 w 626"/>
                <a:gd name="T15" fmla="*/ 35 h 457"/>
                <a:gd name="T16" fmla="*/ 588 w 626"/>
                <a:gd name="T17" fmla="*/ 0 h 457"/>
                <a:gd name="T18" fmla="*/ 578 w 626"/>
                <a:gd name="T19" fmla="*/ 48 h 457"/>
                <a:gd name="T20" fmla="*/ 578 w 626"/>
                <a:gd name="T21" fmla="*/ 409 h 457"/>
                <a:gd name="T22" fmla="*/ 48 w 626"/>
                <a:gd name="T23" fmla="*/ 409 h 457"/>
                <a:gd name="T24" fmla="*/ 48 w 626"/>
                <a:gd name="T25" fmla="*/ 48 h 457"/>
                <a:gd name="T26" fmla="*/ 579 w 626"/>
                <a:gd name="T27" fmla="*/ 47 h 457"/>
                <a:gd name="T28" fmla="*/ 578 w 626"/>
                <a:gd name="T29" fmla="*/ 48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6" h="457">
                  <a:moveTo>
                    <a:pt x="588" y="0"/>
                  </a:moveTo>
                  <a:cubicBezTo>
                    <a:pt x="34" y="0"/>
                    <a:pt x="34" y="0"/>
                    <a:pt x="34" y="0"/>
                  </a:cubicBezTo>
                  <a:cubicBezTo>
                    <a:pt x="15" y="0"/>
                    <a:pt x="0" y="16"/>
                    <a:pt x="0" y="35"/>
                  </a:cubicBezTo>
                  <a:cubicBezTo>
                    <a:pt x="0" y="422"/>
                    <a:pt x="0" y="422"/>
                    <a:pt x="0" y="422"/>
                  </a:cubicBezTo>
                  <a:cubicBezTo>
                    <a:pt x="0" y="440"/>
                    <a:pt x="15" y="457"/>
                    <a:pt x="34" y="457"/>
                  </a:cubicBezTo>
                  <a:cubicBezTo>
                    <a:pt x="588" y="457"/>
                    <a:pt x="588" y="457"/>
                    <a:pt x="588" y="457"/>
                  </a:cubicBezTo>
                  <a:cubicBezTo>
                    <a:pt x="607" y="457"/>
                    <a:pt x="626" y="440"/>
                    <a:pt x="626" y="422"/>
                  </a:cubicBezTo>
                  <a:cubicBezTo>
                    <a:pt x="626" y="35"/>
                    <a:pt x="626" y="35"/>
                    <a:pt x="626" y="35"/>
                  </a:cubicBezTo>
                  <a:cubicBezTo>
                    <a:pt x="626" y="16"/>
                    <a:pt x="607" y="0"/>
                    <a:pt x="588" y="0"/>
                  </a:cubicBezTo>
                  <a:close/>
                  <a:moveTo>
                    <a:pt x="578" y="48"/>
                  </a:moveTo>
                  <a:cubicBezTo>
                    <a:pt x="578" y="409"/>
                    <a:pt x="578" y="409"/>
                    <a:pt x="578" y="409"/>
                  </a:cubicBezTo>
                  <a:cubicBezTo>
                    <a:pt x="48" y="409"/>
                    <a:pt x="48" y="409"/>
                    <a:pt x="48" y="409"/>
                  </a:cubicBezTo>
                  <a:cubicBezTo>
                    <a:pt x="48" y="48"/>
                    <a:pt x="48" y="48"/>
                    <a:pt x="48" y="48"/>
                  </a:cubicBezTo>
                  <a:cubicBezTo>
                    <a:pt x="579" y="47"/>
                    <a:pt x="579" y="47"/>
                    <a:pt x="579" y="47"/>
                  </a:cubicBezTo>
                  <a:lnTo>
                    <a:pt x="578" y="48"/>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0" name="Freeform 33"/>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close/>
                </a:path>
              </a:pathLst>
            </a:custGeom>
            <a:solidFill>
              <a:srgbClr val="00BB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1" name="Freeform 34"/>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2" name="Freeform 35"/>
            <p:cNvSpPr>
              <a:spLocks/>
            </p:cNvSpPr>
            <p:nvPr/>
          </p:nvSpPr>
          <p:spPr bwMode="auto">
            <a:xfrm>
              <a:off x="3779864" y="3688316"/>
              <a:ext cx="1113942" cy="867839"/>
            </a:xfrm>
            <a:custGeom>
              <a:avLst/>
              <a:gdLst>
                <a:gd name="T0" fmla="*/ 48 w 588"/>
                <a:gd name="T1" fmla="*/ 409 h 457"/>
                <a:gd name="T2" fmla="*/ 47 w 588"/>
                <a:gd name="T3" fmla="*/ 409 h 457"/>
                <a:gd name="T4" fmla="*/ 47 w 588"/>
                <a:gd name="T5" fmla="*/ 48 h 457"/>
                <a:gd name="T6" fmla="*/ 532 w 588"/>
                <a:gd name="T7" fmla="*/ 47 h 457"/>
                <a:gd name="T8" fmla="*/ 588 w 588"/>
                <a:gd name="T9" fmla="*/ 0 h 457"/>
                <a:gd name="T10" fmla="*/ 588 w 588"/>
                <a:gd name="T11" fmla="*/ 0 h 457"/>
                <a:gd name="T12" fmla="*/ 34 w 588"/>
                <a:gd name="T13" fmla="*/ 0 h 457"/>
                <a:gd name="T14" fmla="*/ 0 w 588"/>
                <a:gd name="T15" fmla="*/ 35 h 457"/>
                <a:gd name="T16" fmla="*/ 0 w 588"/>
                <a:gd name="T17" fmla="*/ 422 h 457"/>
                <a:gd name="T18" fmla="*/ 34 w 588"/>
                <a:gd name="T19" fmla="*/ 457 h 457"/>
                <a:gd name="T20" fmla="*/ 47 w 588"/>
                <a:gd name="T21" fmla="*/ 457 h 457"/>
                <a:gd name="T22" fmla="*/ 104 w 588"/>
                <a:gd name="T23" fmla="*/ 409 h 457"/>
                <a:gd name="T24" fmla="*/ 48 w 588"/>
                <a:gd name="T25" fmla="*/ 4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8" h="457">
                  <a:moveTo>
                    <a:pt x="48" y="409"/>
                  </a:moveTo>
                  <a:cubicBezTo>
                    <a:pt x="47" y="409"/>
                    <a:pt x="47" y="409"/>
                    <a:pt x="47" y="409"/>
                  </a:cubicBezTo>
                  <a:cubicBezTo>
                    <a:pt x="47" y="48"/>
                    <a:pt x="47" y="48"/>
                    <a:pt x="47" y="48"/>
                  </a:cubicBezTo>
                  <a:cubicBezTo>
                    <a:pt x="532" y="47"/>
                    <a:pt x="532" y="47"/>
                    <a:pt x="532" y="47"/>
                  </a:cubicBezTo>
                  <a:cubicBezTo>
                    <a:pt x="588" y="0"/>
                    <a:pt x="588" y="0"/>
                    <a:pt x="588" y="0"/>
                  </a:cubicBezTo>
                  <a:cubicBezTo>
                    <a:pt x="588" y="0"/>
                    <a:pt x="588" y="0"/>
                    <a:pt x="588" y="0"/>
                  </a:cubicBezTo>
                  <a:cubicBezTo>
                    <a:pt x="34" y="0"/>
                    <a:pt x="34" y="0"/>
                    <a:pt x="34" y="0"/>
                  </a:cubicBezTo>
                  <a:cubicBezTo>
                    <a:pt x="15" y="0"/>
                    <a:pt x="0" y="16"/>
                    <a:pt x="0" y="35"/>
                  </a:cubicBezTo>
                  <a:cubicBezTo>
                    <a:pt x="0" y="422"/>
                    <a:pt x="0" y="422"/>
                    <a:pt x="0" y="422"/>
                  </a:cubicBezTo>
                  <a:cubicBezTo>
                    <a:pt x="0" y="440"/>
                    <a:pt x="15" y="457"/>
                    <a:pt x="34" y="457"/>
                  </a:cubicBezTo>
                  <a:cubicBezTo>
                    <a:pt x="47" y="457"/>
                    <a:pt x="47" y="457"/>
                    <a:pt x="47" y="457"/>
                  </a:cubicBezTo>
                  <a:cubicBezTo>
                    <a:pt x="104" y="409"/>
                    <a:pt x="104" y="409"/>
                    <a:pt x="104" y="409"/>
                  </a:cubicBezTo>
                  <a:lnTo>
                    <a:pt x="48" y="409"/>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3" name="Freeform 36"/>
            <p:cNvSpPr>
              <a:spLocks/>
            </p:cNvSpPr>
            <p:nvPr/>
          </p:nvSpPr>
          <p:spPr bwMode="auto">
            <a:xfrm>
              <a:off x="3868914" y="3778986"/>
              <a:ext cx="919650" cy="684880"/>
            </a:xfrm>
            <a:custGeom>
              <a:avLst/>
              <a:gdLst>
                <a:gd name="T0" fmla="*/ 0 w 568"/>
                <a:gd name="T1" fmla="*/ 423 h 423"/>
                <a:gd name="T2" fmla="*/ 1 w 568"/>
                <a:gd name="T3" fmla="*/ 423 h 423"/>
                <a:gd name="T4" fmla="*/ 1 w 568"/>
                <a:gd name="T5" fmla="*/ 1 h 423"/>
                <a:gd name="T6" fmla="*/ 568 w 568"/>
                <a:gd name="T7" fmla="*/ 0 h 423"/>
                <a:gd name="T8" fmla="*/ 568 w 568"/>
                <a:gd name="T9" fmla="*/ 0 h 423"/>
                <a:gd name="T10" fmla="*/ 0 w 568"/>
                <a:gd name="T11" fmla="*/ 1 h 423"/>
                <a:gd name="T12" fmla="*/ 0 w 568"/>
                <a:gd name="T13" fmla="*/ 423 h 423"/>
              </a:gdLst>
              <a:ahLst/>
              <a:cxnLst>
                <a:cxn ang="0">
                  <a:pos x="T0" y="T1"/>
                </a:cxn>
                <a:cxn ang="0">
                  <a:pos x="T2" y="T3"/>
                </a:cxn>
                <a:cxn ang="0">
                  <a:pos x="T4" y="T5"/>
                </a:cxn>
                <a:cxn ang="0">
                  <a:pos x="T6" y="T7"/>
                </a:cxn>
                <a:cxn ang="0">
                  <a:pos x="T8" y="T9"/>
                </a:cxn>
                <a:cxn ang="0">
                  <a:pos x="T10" y="T11"/>
                </a:cxn>
                <a:cxn ang="0">
                  <a:pos x="T12" y="T13"/>
                </a:cxn>
              </a:cxnLst>
              <a:rect l="0" t="0" r="r" b="b"/>
              <a:pathLst>
                <a:path w="568" h="423">
                  <a:moveTo>
                    <a:pt x="0" y="423"/>
                  </a:moveTo>
                  <a:lnTo>
                    <a:pt x="1" y="423"/>
                  </a:lnTo>
                  <a:lnTo>
                    <a:pt x="1" y="1"/>
                  </a:lnTo>
                  <a:lnTo>
                    <a:pt x="568" y="0"/>
                  </a:lnTo>
                  <a:lnTo>
                    <a:pt x="568" y="0"/>
                  </a:lnTo>
                  <a:lnTo>
                    <a:pt x="0" y="1"/>
                  </a:lnTo>
                  <a:lnTo>
                    <a:pt x="0" y="423"/>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4" name="Rectangle 37"/>
            <p:cNvSpPr>
              <a:spLocks noChangeArrowheads="1"/>
            </p:cNvSpPr>
            <p:nvPr/>
          </p:nvSpPr>
          <p:spPr bwMode="auto">
            <a:xfrm>
              <a:off x="3983870" y="4711589"/>
              <a:ext cx="775550" cy="71241"/>
            </a:xfrm>
            <a:prstGeom prst="rect">
              <a:avLst/>
            </a:prstGeom>
            <a:solidFill>
              <a:srgbClr val="B0B0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5" name="Oval 38"/>
            <p:cNvSpPr>
              <a:spLocks noChangeArrowheads="1"/>
            </p:cNvSpPr>
            <p:nvPr/>
          </p:nvSpPr>
          <p:spPr bwMode="auto">
            <a:xfrm>
              <a:off x="4351406" y="3720699"/>
              <a:ext cx="32382" cy="34001"/>
            </a:xfrm>
            <a:prstGeom prst="ellipse">
              <a:avLst/>
            </a:pr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6" name="Freeform 39"/>
            <p:cNvSpPr>
              <a:spLocks/>
            </p:cNvSpPr>
            <p:nvPr/>
          </p:nvSpPr>
          <p:spPr bwMode="auto">
            <a:xfrm>
              <a:off x="4157114" y="3858322"/>
              <a:ext cx="427443" cy="250961"/>
            </a:xfrm>
            <a:custGeom>
              <a:avLst/>
              <a:gdLst>
                <a:gd name="T0" fmla="*/ 113 w 226"/>
                <a:gd name="T1" fmla="*/ 0 h 133"/>
                <a:gd name="T2" fmla="*/ 111 w 226"/>
                <a:gd name="T3" fmla="*/ 0 h 133"/>
                <a:gd name="T4" fmla="*/ 2 w 226"/>
                <a:gd name="T5" fmla="*/ 63 h 133"/>
                <a:gd name="T6" fmla="*/ 0 w 226"/>
                <a:gd name="T7" fmla="*/ 66 h 133"/>
                <a:gd name="T8" fmla="*/ 2 w 226"/>
                <a:gd name="T9" fmla="*/ 69 h 133"/>
                <a:gd name="T10" fmla="*/ 112 w 226"/>
                <a:gd name="T11" fmla="*/ 133 h 133"/>
                <a:gd name="T12" fmla="*/ 114 w 226"/>
                <a:gd name="T13" fmla="*/ 133 h 133"/>
                <a:gd name="T14" fmla="*/ 115 w 226"/>
                <a:gd name="T15" fmla="*/ 133 h 133"/>
                <a:gd name="T16" fmla="*/ 225 w 226"/>
                <a:gd name="T17" fmla="*/ 69 h 133"/>
                <a:gd name="T18" fmla="*/ 226 w 226"/>
                <a:gd name="T19" fmla="*/ 67 h 133"/>
                <a:gd name="T20" fmla="*/ 225 w 226"/>
                <a:gd name="T21" fmla="*/ 64 h 133"/>
                <a:gd name="T22" fmla="*/ 115 w 226"/>
                <a:gd name="T23" fmla="*/ 0 h 133"/>
                <a:gd name="T24" fmla="*/ 113 w 226"/>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33">
                  <a:moveTo>
                    <a:pt x="113" y="0"/>
                  </a:moveTo>
                  <a:cubicBezTo>
                    <a:pt x="112" y="0"/>
                    <a:pt x="112" y="0"/>
                    <a:pt x="111" y="0"/>
                  </a:cubicBezTo>
                  <a:cubicBezTo>
                    <a:pt x="2" y="63"/>
                    <a:pt x="2" y="63"/>
                    <a:pt x="2" y="63"/>
                  </a:cubicBezTo>
                  <a:cubicBezTo>
                    <a:pt x="1" y="64"/>
                    <a:pt x="0" y="65"/>
                    <a:pt x="0" y="66"/>
                  </a:cubicBezTo>
                  <a:cubicBezTo>
                    <a:pt x="0" y="67"/>
                    <a:pt x="1" y="68"/>
                    <a:pt x="2" y="69"/>
                  </a:cubicBezTo>
                  <a:cubicBezTo>
                    <a:pt x="112" y="133"/>
                    <a:pt x="112" y="133"/>
                    <a:pt x="112" y="133"/>
                  </a:cubicBezTo>
                  <a:cubicBezTo>
                    <a:pt x="112" y="133"/>
                    <a:pt x="113" y="133"/>
                    <a:pt x="114" y="133"/>
                  </a:cubicBezTo>
                  <a:cubicBezTo>
                    <a:pt x="114" y="133"/>
                    <a:pt x="115" y="133"/>
                    <a:pt x="115" y="133"/>
                  </a:cubicBezTo>
                  <a:cubicBezTo>
                    <a:pt x="225" y="69"/>
                    <a:pt x="225" y="69"/>
                    <a:pt x="225" y="69"/>
                  </a:cubicBezTo>
                  <a:cubicBezTo>
                    <a:pt x="226" y="69"/>
                    <a:pt x="226" y="68"/>
                    <a:pt x="226" y="67"/>
                  </a:cubicBezTo>
                  <a:cubicBezTo>
                    <a:pt x="226" y="65"/>
                    <a:pt x="226" y="64"/>
                    <a:pt x="225" y="64"/>
                  </a:cubicBezTo>
                  <a:cubicBezTo>
                    <a:pt x="115" y="0"/>
                    <a:pt x="115" y="0"/>
                    <a:pt x="115" y="0"/>
                  </a:cubicBezTo>
                  <a:cubicBezTo>
                    <a:pt x="114" y="0"/>
                    <a:pt x="114" y="0"/>
                    <a:pt x="113" y="0"/>
                  </a:cubicBezTo>
                </a:path>
              </a:pathLst>
            </a:custGeom>
            <a:solidFill>
              <a:srgbClr val="E5F8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7" name="Freeform 40"/>
            <p:cNvSpPr>
              <a:spLocks/>
            </p:cNvSpPr>
            <p:nvPr/>
          </p:nvSpPr>
          <p:spPr bwMode="auto">
            <a:xfrm>
              <a:off x="4127970" y="4028328"/>
              <a:ext cx="220198" cy="375632"/>
            </a:xfrm>
            <a:custGeom>
              <a:avLst/>
              <a:gdLst>
                <a:gd name="T0" fmla="*/ 3 w 116"/>
                <a:gd name="T1" fmla="*/ 0 h 198"/>
                <a:gd name="T2" fmla="*/ 1 w 116"/>
                <a:gd name="T3" fmla="*/ 1 h 198"/>
                <a:gd name="T4" fmla="*/ 0 w 116"/>
                <a:gd name="T5" fmla="*/ 4 h 198"/>
                <a:gd name="T6" fmla="*/ 0 w 116"/>
                <a:gd name="T7" fmla="*/ 131 h 198"/>
                <a:gd name="T8" fmla="*/ 1 w 116"/>
                <a:gd name="T9" fmla="*/ 134 h 198"/>
                <a:gd name="T10" fmla="*/ 111 w 116"/>
                <a:gd name="T11" fmla="*/ 197 h 198"/>
                <a:gd name="T12" fmla="*/ 113 w 116"/>
                <a:gd name="T13" fmla="*/ 198 h 198"/>
                <a:gd name="T14" fmla="*/ 114 w 116"/>
                <a:gd name="T15" fmla="*/ 197 h 198"/>
                <a:gd name="T16" fmla="*/ 116 w 116"/>
                <a:gd name="T17" fmla="*/ 194 h 198"/>
                <a:gd name="T18" fmla="*/ 116 w 116"/>
                <a:gd name="T19" fmla="*/ 67 h 198"/>
                <a:gd name="T20" fmla="*/ 114 w 116"/>
                <a:gd name="T21" fmla="*/ 64 h 198"/>
                <a:gd name="T22" fmla="*/ 5 w 116"/>
                <a:gd name="T23" fmla="*/ 1 h 198"/>
                <a:gd name="T24" fmla="*/ 3 w 116"/>
                <a:gd name="T25"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8">
                  <a:moveTo>
                    <a:pt x="3" y="0"/>
                  </a:moveTo>
                  <a:cubicBezTo>
                    <a:pt x="2" y="0"/>
                    <a:pt x="2" y="0"/>
                    <a:pt x="1" y="1"/>
                  </a:cubicBezTo>
                  <a:cubicBezTo>
                    <a:pt x="0" y="1"/>
                    <a:pt x="0" y="2"/>
                    <a:pt x="0" y="4"/>
                  </a:cubicBezTo>
                  <a:cubicBezTo>
                    <a:pt x="0" y="131"/>
                    <a:pt x="0" y="131"/>
                    <a:pt x="0" y="131"/>
                  </a:cubicBezTo>
                  <a:cubicBezTo>
                    <a:pt x="0" y="132"/>
                    <a:pt x="0" y="133"/>
                    <a:pt x="1" y="134"/>
                  </a:cubicBezTo>
                  <a:cubicBezTo>
                    <a:pt x="111" y="197"/>
                    <a:pt x="111" y="197"/>
                    <a:pt x="111" y="197"/>
                  </a:cubicBezTo>
                  <a:cubicBezTo>
                    <a:pt x="112" y="197"/>
                    <a:pt x="112" y="198"/>
                    <a:pt x="113" y="198"/>
                  </a:cubicBezTo>
                  <a:cubicBezTo>
                    <a:pt x="113" y="198"/>
                    <a:pt x="114" y="197"/>
                    <a:pt x="114" y="197"/>
                  </a:cubicBezTo>
                  <a:cubicBezTo>
                    <a:pt x="115" y="197"/>
                    <a:pt x="116" y="196"/>
                    <a:pt x="116" y="194"/>
                  </a:cubicBezTo>
                  <a:cubicBezTo>
                    <a:pt x="116" y="67"/>
                    <a:pt x="116" y="67"/>
                    <a:pt x="116" y="67"/>
                  </a:cubicBezTo>
                  <a:cubicBezTo>
                    <a:pt x="116" y="66"/>
                    <a:pt x="115" y="65"/>
                    <a:pt x="114" y="64"/>
                  </a:cubicBezTo>
                  <a:cubicBezTo>
                    <a:pt x="5" y="1"/>
                    <a:pt x="5" y="1"/>
                    <a:pt x="5" y="1"/>
                  </a:cubicBezTo>
                  <a:cubicBezTo>
                    <a:pt x="4" y="0"/>
                    <a:pt x="3" y="0"/>
                    <a:pt x="3" y="0"/>
                  </a:cubicBezTo>
                </a:path>
              </a:pathLst>
            </a:custGeom>
            <a:solidFill>
              <a:srgbClr val="CCF1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8" name="Freeform 41"/>
            <p:cNvSpPr>
              <a:spLocks/>
            </p:cNvSpPr>
            <p:nvPr/>
          </p:nvSpPr>
          <p:spPr bwMode="auto">
            <a:xfrm>
              <a:off x="4395122" y="4029947"/>
              <a:ext cx="220198" cy="374013"/>
            </a:xfrm>
            <a:custGeom>
              <a:avLst/>
              <a:gdLst>
                <a:gd name="T0" fmla="*/ 113 w 116"/>
                <a:gd name="T1" fmla="*/ 0 h 197"/>
                <a:gd name="T2" fmla="*/ 111 w 116"/>
                <a:gd name="T3" fmla="*/ 1 h 197"/>
                <a:gd name="T4" fmla="*/ 1 w 116"/>
                <a:gd name="T5" fmla="*/ 64 h 197"/>
                <a:gd name="T6" fmla="*/ 0 w 116"/>
                <a:gd name="T7" fmla="*/ 67 h 197"/>
                <a:gd name="T8" fmla="*/ 0 w 116"/>
                <a:gd name="T9" fmla="*/ 193 h 197"/>
                <a:gd name="T10" fmla="*/ 1 w 116"/>
                <a:gd name="T11" fmla="*/ 196 h 197"/>
                <a:gd name="T12" fmla="*/ 3 w 116"/>
                <a:gd name="T13" fmla="*/ 197 h 197"/>
                <a:gd name="T14" fmla="*/ 5 w 116"/>
                <a:gd name="T15" fmla="*/ 196 h 197"/>
                <a:gd name="T16" fmla="*/ 114 w 116"/>
                <a:gd name="T17" fmla="*/ 133 h 197"/>
                <a:gd name="T18" fmla="*/ 116 w 116"/>
                <a:gd name="T19" fmla="*/ 130 h 197"/>
                <a:gd name="T20" fmla="*/ 116 w 116"/>
                <a:gd name="T21" fmla="*/ 3 h 197"/>
                <a:gd name="T22" fmla="*/ 114 w 116"/>
                <a:gd name="T23" fmla="*/ 1 h 197"/>
                <a:gd name="T24" fmla="*/ 113 w 116"/>
                <a:gd name="T2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7">
                  <a:moveTo>
                    <a:pt x="113" y="0"/>
                  </a:moveTo>
                  <a:cubicBezTo>
                    <a:pt x="112" y="0"/>
                    <a:pt x="112" y="0"/>
                    <a:pt x="111" y="1"/>
                  </a:cubicBezTo>
                  <a:cubicBezTo>
                    <a:pt x="1" y="64"/>
                    <a:pt x="1" y="64"/>
                    <a:pt x="1" y="64"/>
                  </a:cubicBezTo>
                  <a:cubicBezTo>
                    <a:pt x="0" y="65"/>
                    <a:pt x="0" y="66"/>
                    <a:pt x="0" y="67"/>
                  </a:cubicBezTo>
                  <a:cubicBezTo>
                    <a:pt x="0" y="193"/>
                    <a:pt x="0" y="193"/>
                    <a:pt x="0" y="193"/>
                  </a:cubicBezTo>
                  <a:cubicBezTo>
                    <a:pt x="0" y="195"/>
                    <a:pt x="0" y="196"/>
                    <a:pt x="1" y="196"/>
                  </a:cubicBezTo>
                  <a:cubicBezTo>
                    <a:pt x="2" y="196"/>
                    <a:pt x="2" y="197"/>
                    <a:pt x="3" y="197"/>
                  </a:cubicBezTo>
                  <a:cubicBezTo>
                    <a:pt x="3" y="197"/>
                    <a:pt x="4" y="196"/>
                    <a:pt x="5" y="196"/>
                  </a:cubicBezTo>
                  <a:cubicBezTo>
                    <a:pt x="114" y="133"/>
                    <a:pt x="114" y="133"/>
                    <a:pt x="114" y="133"/>
                  </a:cubicBezTo>
                  <a:cubicBezTo>
                    <a:pt x="115" y="132"/>
                    <a:pt x="116" y="131"/>
                    <a:pt x="116" y="130"/>
                  </a:cubicBezTo>
                  <a:cubicBezTo>
                    <a:pt x="116" y="3"/>
                    <a:pt x="116" y="3"/>
                    <a:pt x="116" y="3"/>
                  </a:cubicBezTo>
                  <a:cubicBezTo>
                    <a:pt x="116" y="2"/>
                    <a:pt x="115" y="1"/>
                    <a:pt x="114" y="1"/>
                  </a:cubicBezTo>
                  <a:cubicBezTo>
                    <a:pt x="114" y="0"/>
                    <a:pt x="113" y="0"/>
                    <a:pt x="113" y="0"/>
                  </a:cubicBezTo>
                </a:path>
              </a:pathLst>
            </a:custGeom>
            <a:solidFill>
              <a:srgbClr val="80DD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49" name="Group 148"/>
          <p:cNvGrpSpPr/>
          <p:nvPr/>
        </p:nvGrpSpPr>
        <p:grpSpPr>
          <a:xfrm>
            <a:off x="1325306" y="3751461"/>
            <a:ext cx="1136609" cy="969843"/>
            <a:chOff x="1325306" y="3751461"/>
            <a:chExt cx="1136609" cy="969843"/>
          </a:xfrm>
        </p:grpSpPr>
        <p:sp>
          <p:nvSpPr>
            <p:cNvPr id="150" name="Freeform 42"/>
            <p:cNvSpPr>
              <a:spLocks/>
            </p:cNvSpPr>
            <p:nvPr/>
          </p:nvSpPr>
          <p:spPr bwMode="auto">
            <a:xfrm>
              <a:off x="1325306" y="3924705"/>
              <a:ext cx="1136609" cy="796599"/>
            </a:xfrm>
            <a:custGeom>
              <a:avLst/>
              <a:gdLst>
                <a:gd name="T0" fmla="*/ 0 w 599"/>
                <a:gd name="T1" fmla="*/ 398 h 420"/>
                <a:gd name="T2" fmla="*/ 22 w 599"/>
                <a:gd name="T3" fmla="*/ 420 h 420"/>
                <a:gd name="T4" fmla="*/ 577 w 599"/>
                <a:gd name="T5" fmla="*/ 420 h 420"/>
                <a:gd name="T6" fmla="*/ 599 w 599"/>
                <a:gd name="T7" fmla="*/ 398 h 420"/>
                <a:gd name="T8" fmla="*/ 599 w 599"/>
                <a:gd name="T9" fmla="*/ 0 h 420"/>
                <a:gd name="T10" fmla="*/ 0 w 599"/>
                <a:gd name="T11" fmla="*/ 0 h 420"/>
                <a:gd name="T12" fmla="*/ 0 w 599"/>
                <a:gd name="T13" fmla="*/ 398 h 420"/>
              </a:gdLst>
              <a:ahLst/>
              <a:cxnLst>
                <a:cxn ang="0">
                  <a:pos x="T0" y="T1"/>
                </a:cxn>
                <a:cxn ang="0">
                  <a:pos x="T2" y="T3"/>
                </a:cxn>
                <a:cxn ang="0">
                  <a:pos x="T4" y="T5"/>
                </a:cxn>
                <a:cxn ang="0">
                  <a:pos x="T6" y="T7"/>
                </a:cxn>
                <a:cxn ang="0">
                  <a:pos x="T8" y="T9"/>
                </a:cxn>
                <a:cxn ang="0">
                  <a:pos x="T10" y="T11"/>
                </a:cxn>
                <a:cxn ang="0">
                  <a:pos x="T12" y="T13"/>
                </a:cxn>
              </a:cxnLst>
              <a:rect l="0" t="0" r="r" b="b"/>
              <a:pathLst>
                <a:path w="599" h="420">
                  <a:moveTo>
                    <a:pt x="0" y="398"/>
                  </a:moveTo>
                  <a:cubicBezTo>
                    <a:pt x="0" y="410"/>
                    <a:pt x="10" y="420"/>
                    <a:pt x="22" y="420"/>
                  </a:cubicBezTo>
                  <a:cubicBezTo>
                    <a:pt x="577" y="420"/>
                    <a:pt x="577" y="420"/>
                    <a:pt x="577" y="420"/>
                  </a:cubicBezTo>
                  <a:cubicBezTo>
                    <a:pt x="589" y="420"/>
                    <a:pt x="599" y="410"/>
                    <a:pt x="599" y="398"/>
                  </a:cubicBezTo>
                  <a:cubicBezTo>
                    <a:pt x="599" y="0"/>
                    <a:pt x="599" y="0"/>
                    <a:pt x="599" y="0"/>
                  </a:cubicBezTo>
                  <a:cubicBezTo>
                    <a:pt x="0" y="0"/>
                    <a:pt x="0" y="0"/>
                    <a:pt x="0" y="0"/>
                  </a:cubicBezTo>
                  <a:cubicBezTo>
                    <a:pt x="0" y="398"/>
                    <a:pt x="0" y="398"/>
                    <a:pt x="0" y="398"/>
                  </a:cubicBezTo>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1" name="Freeform 43"/>
            <p:cNvSpPr>
              <a:spLocks/>
            </p:cNvSpPr>
            <p:nvPr/>
          </p:nvSpPr>
          <p:spPr bwMode="auto">
            <a:xfrm>
              <a:off x="1325306" y="3751461"/>
              <a:ext cx="1136609" cy="173244"/>
            </a:xfrm>
            <a:custGeom>
              <a:avLst/>
              <a:gdLst>
                <a:gd name="T0" fmla="*/ 577 w 599"/>
                <a:gd name="T1" fmla="*/ 0 h 91"/>
                <a:gd name="T2" fmla="*/ 22 w 599"/>
                <a:gd name="T3" fmla="*/ 0 h 91"/>
                <a:gd name="T4" fmla="*/ 0 w 599"/>
                <a:gd name="T5" fmla="*/ 22 h 91"/>
                <a:gd name="T6" fmla="*/ 0 w 599"/>
                <a:gd name="T7" fmla="*/ 91 h 91"/>
                <a:gd name="T8" fmla="*/ 599 w 599"/>
                <a:gd name="T9" fmla="*/ 91 h 91"/>
                <a:gd name="T10" fmla="*/ 599 w 599"/>
                <a:gd name="T11" fmla="*/ 22 h 91"/>
                <a:gd name="T12" fmla="*/ 577 w 599"/>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599" h="91">
                  <a:moveTo>
                    <a:pt x="577" y="0"/>
                  </a:moveTo>
                  <a:cubicBezTo>
                    <a:pt x="22" y="0"/>
                    <a:pt x="22" y="0"/>
                    <a:pt x="22" y="0"/>
                  </a:cubicBezTo>
                  <a:cubicBezTo>
                    <a:pt x="10" y="0"/>
                    <a:pt x="0" y="10"/>
                    <a:pt x="0" y="22"/>
                  </a:cubicBezTo>
                  <a:cubicBezTo>
                    <a:pt x="0" y="91"/>
                    <a:pt x="0" y="91"/>
                    <a:pt x="0" y="91"/>
                  </a:cubicBezTo>
                  <a:cubicBezTo>
                    <a:pt x="599" y="91"/>
                    <a:pt x="599" y="91"/>
                    <a:pt x="599" y="91"/>
                  </a:cubicBezTo>
                  <a:cubicBezTo>
                    <a:pt x="599" y="22"/>
                    <a:pt x="599" y="22"/>
                    <a:pt x="599" y="22"/>
                  </a:cubicBezTo>
                  <a:cubicBezTo>
                    <a:pt x="599" y="10"/>
                    <a:pt x="589" y="0"/>
                    <a:pt x="577" y="0"/>
                  </a:cubicBezTo>
                </a:path>
              </a:pathLst>
            </a:custGeom>
            <a:solidFill>
              <a:srgbClr val="8DC6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2" name="Rectangle 44"/>
            <p:cNvSpPr>
              <a:spLocks noChangeArrowheads="1"/>
            </p:cNvSpPr>
            <p:nvPr/>
          </p:nvSpPr>
          <p:spPr bwMode="auto">
            <a:xfrm>
              <a:off x="166046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3" name="Rectangle 45"/>
            <p:cNvSpPr>
              <a:spLocks noChangeArrowheads="1"/>
            </p:cNvSpPr>
            <p:nvPr/>
          </p:nvSpPr>
          <p:spPr bwMode="auto">
            <a:xfrm>
              <a:off x="166046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4" name="Rectangle 4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5" name="Rectangle 4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6" name="Rectangle 48"/>
            <p:cNvSpPr>
              <a:spLocks noChangeArrowheads="1"/>
            </p:cNvSpPr>
            <p:nvPr/>
          </p:nvSpPr>
          <p:spPr bwMode="auto">
            <a:xfrm>
              <a:off x="166046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7" name="Rectangle 49"/>
            <p:cNvSpPr>
              <a:spLocks noChangeArrowheads="1"/>
            </p:cNvSpPr>
            <p:nvPr/>
          </p:nvSpPr>
          <p:spPr bwMode="auto">
            <a:xfrm>
              <a:off x="1660460"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8" name="Rectangle 50"/>
            <p:cNvSpPr>
              <a:spLocks noChangeArrowheads="1"/>
            </p:cNvSpPr>
            <p:nvPr/>
          </p:nvSpPr>
          <p:spPr bwMode="auto">
            <a:xfrm>
              <a:off x="191304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9" name="Rectangle 51"/>
            <p:cNvSpPr>
              <a:spLocks noChangeArrowheads="1"/>
            </p:cNvSpPr>
            <p:nvPr/>
          </p:nvSpPr>
          <p:spPr bwMode="auto">
            <a:xfrm>
              <a:off x="191304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0" name="Rectangle 52"/>
            <p:cNvSpPr>
              <a:spLocks noChangeArrowheads="1"/>
            </p:cNvSpPr>
            <p:nvPr/>
          </p:nvSpPr>
          <p:spPr bwMode="auto">
            <a:xfrm>
              <a:off x="191304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1" name="Rectangle 53"/>
            <p:cNvSpPr>
              <a:spLocks noChangeArrowheads="1"/>
            </p:cNvSpPr>
            <p:nvPr/>
          </p:nvSpPr>
          <p:spPr bwMode="auto">
            <a:xfrm>
              <a:off x="191304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2" name="Rectangle 54"/>
            <p:cNvSpPr>
              <a:spLocks noChangeArrowheads="1"/>
            </p:cNvSpPr>
            <p:nvPr/>
          </p:nvSpPr>
          <p:spPr bwMode="auto">
            <a:xfrm>
              <a:off x="191304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3" name="Rectangle 55"/>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4" name="Rectangle 56"/>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5" name="Rectangle 57"/>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6" name="Rectangle 58"/>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7" name="Rectangle 59"/>
            <p:cNvSpPr>
              <a:spLocks noChangeArrowheads="1"/>
            </p:cNvSpPr>
            <p:nvPr/>
          </p:nvSpPr>
          <p:spPr bwMode="auto">
            <a:xfrm>
              <a:off x="140949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8" name="Rectangle 60"/>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9" name="Rectangle 61"/>
            <p:cNvSpPr>
              <a:spLocks noChangeArrowheads="1"/>
            </p:cNvSpPr>
            <p:nvPr/>
          </p:nvSpPr>
          <p:spPr bwMode="auto">
            <a:xfrm>
              <a:off x="140949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0" name="Rectangle 62"/>
            <p:cNvSpPr>
              <a:spLocks noChangeArrowheads="1"/>
            </p:cNvSpPr>
            <p:nvPr/>
          </p:nvSpPr>
          <p:spPr bwMode="auto">
            <a:xfrm>
              <a:off x="1409499" y="4510821"/>
              <a:ext cx="210483" cy="124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1" name="Rectangle 63"/>
            <p:cNvSpPr>
              <a:spLocks noChangeArrowheads="1"/>
            </p:cNvSpPr>
            <p:nvPr/>
          </p:nvSpPr>
          <p:spPr bwMode="auto">
            <a:xfrm>
              <a:off x="166046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2" name="Rectangle 64"/>
            <p:cNvSpPr>
              <a:spLocks noChangeArrowheads="1"/>
            </p:cNvSpPr>
            <p:nvPr/>
          </p:nvSpPr>
          <p:spPr bwMode="auto">
            <a:xfrm>
              <a:off x="191304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3" name="Rectangle 65"/>
            <p:cNvSpPr>
              <a:spLocks noChangeArrowheads="1"/>
            </p:cNvSpPr>
            <p:nvPr/>
          </p:nvSpPr>
          <p:spPr bwMode="auto">
            <a:xfrm>
              <a:off x="216723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4" name="Rectangle 66"/>
            <p:cNvSpPr>
              <a:spLocks noChangeArrowheads="1"/>
            </p:cNvSpPr>
            <p:nvPr/>
          </p:nvSpPr>
          <p:spPr bwMode="auto">
            <a:xfrm>
              <a:off x="216723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5" name="Rectangle 67"/>
            <p:cNvSpPr>
              <a:spLocks noChangeArrowheads="1"/>
            </p:cNvSpPr>
            <p:nvPr/>
          </p:nvSpPr>
          <p:spPr bwMode="auto">
            <a:xfrm>
              <a:off x="216723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6" name="Rectangle 68"/>
            <p:cNvSpPr>
              <a:spLocks noChangeArrowheads="1"/>
            </p:cNvSpPr>
            <p:nvPr/>
          </p:nvSpPr>
          <p:spPr bwMode="auto">
            <a:xfrm>
              <a:off x="216723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7" name="Freeform 69"/>
            <p:cNvSpPr>
              <a:spLocks noEditPoints="1"/>
            </p:cNvSpPr>
            <p:nvPr/>
          </p:nvSpPr>
          <p:spPr bwMode="auto">
            <a:xfrm>
              <a:off x="1360926" y="3751461"/>
              <a:ext cx="956889" cy="0"/>
            </a:xfrm>
            <a:custGeom>
              <a:avLst/>
              <a:gdLst>
                <a:gd name="T0" fmla="*/ 140 w 504"/>
                <a:gd name="T1" fmla="*/ 5 w 504"/>
                <a:gd name="T2" fmla="*/ 0 w 504"/>
                <a:gd name="T3" fmla="*/ 3 w 504"/>
                <a:gd name="T4" fmla="*/ 140 w 504"/>
                <a:gd name="T5" fmla="*/ 140 w 504"/>
                <a:gd name="T6" fmla="*/ 504 w 504"/>
                <a:gd name="T7" fmla="*/ 159 w 504"/>
                <a:gd name="T8" fmla="*/ 159 w 504"/>
                <a:gd name="T9" fmla="*/ 503 w 504"/>
                <a:gd name="T10" fmla="*/ 504 w 504"/>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504">
                  <a:moveTo>
                    <a:pt x="140" y="0"/>
                  </a:moveTo>
                  <a:cubicBezTo>
                    <a:pt x="5" y="0"/>
                    <a:pt x="5" y="0"/>
                    <a:pt x="5" y="0"/>
                  </a:cubicBezTo>
                  <a:cubicBezTo>
                    <a:pt x="3" y="0"/>
                    <a:pt x="1" y="0"/>
                    <a:pt x="0" y="0"/>
                  </a:cubicBezTo>
                  <a:cubicBezTo>
                    <a:pt x="1" y="0"/>
                    <a:pt x="2" y="0"/>
                    <a:pt x="3" y="0"/>
                  </a:cubicBezTo>
                  <a:cubicBezTo>
                    <a:pt x="140" y="0"/>
                    <a:pt x="140" y="0"/>
                    <a:pt x="140" y="0"/>
                  </a:cubicBezTo>
                  <a:cubicBezTo>
                    <a:pt x="140" y="0"/>
                    <a:pt x="140" y="0"/>
                    <a:pt x="140" y="0"/>
                  </a:cubicBezTo>
                  <a:moveTo>
                    <a:pt x="504" y="0"/>
                  </a:moveTo>
                  <a:cubicBezTo>
                    <a:pt x="159" y="0"/>
                    <a:pt x="159" y="0"/>
                    <a:pt x="159" y="0"/>
                  </a:cubicBezTo>
                  <a:cubicBezTo>
                    <a:pt x="159" y="0"/>
                    <a:pt x="159" y="0"/>
                    <a:pt x="159" y="0"/>
                  </a:cubicBezTo>
                  <a:cubicBezTo>
                    <a:pt x="503" y="0"/>
                    <a:pt x="503" y="0"/>
                    <a:pt x="503" y="0"/>
                  </a:cubicBezTo>
                  <a:cubicBezTo>
                    <a:pt x="504" y="0"/>
                    <a:pt x="504" y="0"/>
                    <a:pt x="504"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8" name="Freeform 70"/>
            <p:cNvSpPr>
              <a:spLocks/>
            </p:cNvSpPr>
            <p:nvPr/>
          </p:nvSpPr>
          <p:spPr bwMode="auto">
            <a:xfrm>
              <a:off x="1626459" y="3751461"/>
              <a:ext cx="37239" cy="0"/>
            </a:xfrm>
            <a:custGeom>
              <a:avLst/>
              <a:gdLst>
                <a:gd name="T0" fmla="*/ 19 w 19"/>
                <a:gd name="T1" fmla="*/ 0 w 19"/>
                <a:gd name="T2" fmla="*/ 0 w 19"/>
                <a:gd name="T3" fmla="*/ 19 w 19"/>
                <a:gd name="T4" fmla="*/ 19 w 19"/>
              </a:gdLst>
              <a:ahLst/>
              <a:cxnLst>
                <a:cxn ang="0">
                  <a:pos x="T0" y="0"/>
                </a:cxn>
                <a:cxn ang="0">
                  <a:pos x="T1" y="0"/>
                </a:cxn>
                <a:cxn ang="0">
                  <a:pos x="T2" y="0"/>
                </a:cxn>
                <a:cxn ang="0">
                  <a:pos x="T3" y="0"/>
                </a:cxn>
                <a:cxn ang="0">
                  <a:pos x="T4" y="0"/>
                </a:cxn>
              </a:cxnLst>
              <a:rect l="0" t="0" r="r" b="b"/>
              <a:pathLst>
                <a:path w="19">
                  <a:moveTo>
                    <a:pt x="19" y="0"/>
                  </a:moveTo>
                  <a:cubicBezTo>
                    <a:pt x="0" y="0"/>
                    <a:pt x="0" y="0"/>
                    <a:pt x="0" y="0"/>
                  </a:cubicBezTo>
                  <a:cubicBezTo>
                    <a:pt x="0" y="0"/>
                    <a:pt x="0" y="0"/>
                    <a:pt x="0" y="0"/>
                  </a:cubicBezTo>
                  <a:cubicBezTo>
                    <a:pt x="19" y="0"/>
                    <a:pt x="19" y="0"/>
                    <a:pt x="19" y="0"/>
                  </a:cubicBezTo>
                  <a:cubicBezTo>
                    <a:pt x="19" y="0"/>
                    <a:pt x="19" y="0"/>
                    <a:pt x="19" y="0"/>
                  </a:cubicBezTo>
                </a:path>
              </a:pathLst>
            </a:custGeom>
            <a:solidFill>
              <a:srgbClr val="89CF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9" name="Freeform 71"/>
            <p:cNvSpPr>
              <a:spLocks/>
            </p:cNvSpPr>
            <p:nvPr/>
          </p:nvSpPr>
          <p:spPr bwMode="auto">
            <a:xfrm>
              <a:off x="1364164" y="4721304"/>
              <a:ext cx="56669" cy="0"/>
            </a:xfrm>
            <a:custGeom>
              <a:avLst/>
              <a:gdLst>
                <a:gd name="T0" fmla="*/ 0 w 30"/>
                <a:gd name="T1" fmla="*/ 4 w 30"/>
                <a:gd name="T2" fmla="*/ 30 w 30"/>
                <a:gd name="T3" fmla="*/ 30 w 30"/>
                <a:gd name="T4" fmla="*/ 2 w 30"/>
                <a:gd name="T5" fmla="*/ 0 w 30"/>
              </a:gdLst>
              <a:ahLst/>
              <a:cxnLst>
                <a:cxn ang="0">
                  <a:pos x="T0" y="0"/>
                </a:cxn>
                <a:cxn ang="0">
                  <a:pos x="T1" y="0"/>
                </a:cxn>
                <a:cxn ang="0">
                  <a:pos x="T2" y="0"/>
                </a:cxn>
                <a:cxn ang="0">
                  <a:pos x="T3" y="0"/>
                </a:cxn>
                <a:cxn ang="0">
                  <a:pos x="T4" y="0"/>
                </a:cxn>
                <a:cxn ang="0">
                  <a:pos x="T5" y="0"/>
                </a:cxn>
              </a:cxnLst>
              <a:rect l="0" t="0" r="r" b="b"/>
              <a:pathLst>
                <a:path w="30">
                  <a:moveTo>
                    <a:pt x="0" y="0"/>
                  </a:moveTo>
                  <a:cubicBezTo>
                    <a:pt x="1" y="0"/>
                    <a:pt x="2" y="0"/>
                    <a:pt x="4" y="0"/>
                  </a:cubicBezTo>
                  <a:cubicBezTo>
                    <a:pt x="30" y="0"/>
                    <a:pt x="30" y="0"/>
                    <a:pt x="30" y="0"/>
                  </a:cubicBezTo>
                  <a:cubicBezTo>
                    <a:pt x="30" y="0"/>
                    <a:pt x="30" y="0"/>
                    <a:pt x="30" y="0"/>
                  </a:cubicBezTo>
                  <a:cubicBezTo>
                    <a:pt x="2" y="0"/>
                    <a:pt x="2" y="0"/>
                    <a:pt x="2" y="0"/>
                  </a:cubicBezTo>
                  <a:cubicBezTo>
                    <a:pt x="1" y="0"/>
                    <a:pt x="0" y="0"/>
                    <a:pt x="0"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0" name="Freeform 72"/>
            <p:cNvSpPr>
              <a:spLocks noEditPoints="1"/>
            </p:cNvSpPr>
            <p:nvPr/>
          </p:nvSpPr>
          <p:spPr bwMode="auto">
            <a:xfrm>
              <a:off x="1325306" y="3924705"/>
              <a:ext cx="830599" cy="796599"/>
            </a:xfrm>
            <a:custGeom>
              <a:avLst/>
              <a:gdLst>
                <a:gd name="T0" fmla="*/ 44 w 438"/>
                <a:gd name="T1" fmla="*/ 287 h 420"/>
                <a:gd name="T2" fmla="*/ 44 w 438"/>
                <a:gd name="T3" fmla="*/ 220 h 420"/>
                <a:gd name="T4" fmla="*/ 155 w 438"/>
                <a:gd name="T5" fmla="*/ 220 h 420"/>
                <a:gd name="T6" fmla="*/ 155 w 438"/>
                <a:gd name="T7" fmla="*/ 287 h 420"/>
                <a:gd name="T8" fmla="*/ 44 w 438"/>
                <a:gd name="T9" fmla="*/ 287 h 420"/>
                <a:gd name="T10" fmla="*/ 44 w 438"/>
                <a:gd name="T11" fmla="*/ 198 h 420"/>
                <a:gd name="T12" fmla="*/ 44 w 438"/>
                <a:gd name="T13" fmla="*/ 131 h 420"/>
                <a:gd name="T14" fmla="*/ 155 w 438"/>
                <a:gd name="T15" fmla="*/ 131 h 420"/>
                <a:gd name="T16" fmla="*/ 155 w 438"/>
                <a:gd name="T17" fmla="*/ 198 h 420"/>
                <a:gd name="T18" fmla="*/ 44 w 438"/>
                <a:gd name="T19" fmla="*/ 198 h 420"/>
                <a:gd name="T20" fmla="*/ 44 w 438"/>
                <a:gd name="T21" fmla="*/ 109 h 420"/>
                <a:gd name="T22" fmla="*/ 44 w 438"/>
                <a:gd name="T23" fmla="*/ 42 h 420"/>
                <a:gd name="T24" fmla="*/ 155 w 438"/>
                <a:gd name="T25" fmla="*/ 42 h 420"/>
                <a:gd name="T26" fmla="*/ 155 w 438"/>
                <a:gd name="T27" fmla="*/ 109 h 420"/>
                <a:gd name="T28" fmla="*/ 44 w 438"/>
                <a:gd name="T29" fmla="*/ 109 h 420"/>
                <a:gd name="T30" fmla="*/ 177 w 438"/>
                <a:gd name="T31" fmla="*/ 109 h 420"/>
                <a:gd name="T32" fmla="*/ 177 w 438"/>
                <a:gd name="T33" fmla="*/ 42 h 420"/>
                <a:gd name="T34" fmla="*/ 288 w 438"/>
                <a:gd name="T35" fmla="*/ 42 h 420"/>
                <a:gd name="T36" fmla="*/ 288 w 438"/>
                <a:gd name="T37" fmla="*/ 109 h 420"/>
                <a:gd name="T38" fmla="*/ 177 w 438"/>
                <a:gd name="T39" fmla="*/ 109 h 420"/>
                <a:gd name="T40" fmla="*/ 438 w 438"/>
                <a:gd name="T41" fmla="*/ 0 h 420"/>
                <a:gd name="T42" fmla="*/ 0 w 438"/>
                <a:gd name="T43" fmla="*/ 0 h 420"/>
                <a:gd name="T44" fmla="*/ 0 w 438"/>
                <a:gd name="T45" fmla="*/ 20 h 420"/>
                <a:gd name="T46" fmla="*/ 0 w 438"/>
                <a:gd name="T47" fmla="*/ 60 h 420"/>
                <a:gd name="T48" fmla="*/ 0 w 438"/>
                <a:gd name="T49" fmla="*/ 396 h 420"/>
                <a:gd name="T50" fmla="*/ 20 w 438"/>
                <a:gd name="T51" fmla="*/ 420 h 420"/>
                <a:gd name="T52" fmla="*/ 22 w 438"/>
                <a:gd name="T53" fmla="*/ 420 h 420"/>
                <a:gd name="T54" fmla="*/ 50 w 438"/>
                <a:gd name="T55" fmla="*/ 420 h 420"/>
                <a:gd name="T56" fmla="*/ 91 w 438"/>
                <a:gd name="T57" fmla="*/ 375 h 420"/>
                <a:gd name="T58" fmla="*/ 44 w 438"/>
                <a:gd name="T59" fmla="*/ 375 h 420"/>
                <a:gd name="T60" fmla="*/ 44 w 438"/>
                <a:gd name="T61" fmla="*/ 309 h 420"/>
                <a:gd name="T62" fmla="*/ 153 w 438"/>
                <a:gd name="T63" fmla="*/ 309 h 420"/>
                <a:gd name="T64" fmla="*/ 177 w 438"/>
                <a:gd name="T65" fmla="*/ 282 h 420"/>
                <a:gd name="T66" fmla="*/ 177 w 438"/>
                <a:gd name="T67" fmla="*/ 220 h 420"/>
                <a:gd name="T68" fmla="*/ 235 w 438"/>
                <a:gd name="T69" fmla="*/ 220 h 420"/>
                <a:gd name="T70" fmla="*/ 255 w 438"/>
                <a:gd name="T71" fmla="*/ 198 h 420"/>
                <a:gd name="T72" fmla="*/ 177 w 438"/>
                <a:gd name="T73" fmla="*/ 198 h 420"/>
                <a:gd name="T74" fmla="*/ 177 w 438"/>
                <a:gd name="T75" fmla="*/ 131 h 420"/>
                <a:gd name="T76" fmla="*/ 288 w 438"/>
                <a:gd name="T77" fmla="*/ 131 h 420"/>
                <a:gd name="T78" fmla="*/ 288 w 438"/>
                <a:gd name="T79" fmla="*/ 162 h 420"/>
                <a:gd name="T80" fmla="*/ 310 w 438"/>
                <a:gd name="T81" fmla="*/ 138 h 420"/>
                <a:gd name="T82" fmla="*/ 310 w 438"/>
                <a:gd name="T83" fmla="*/ 131 h 420"/>
                <a:gd name="T84" fmla="*/ 317 w 438"/>
                <a:gd name="T85" fmla="*/ 131 h 420"/>
                <a:gd name="T86" fmla="*/ 338 w 438"/>
                <a:gd name="T87" fmla="*/ 109 h 420"/>
                <a:gd name="T88" fmla="*/ 310 w 438"/>
                <a:gd name="T89" fmla="*/ 109 h 420"/>
                <a:gd name="T90" fmla="*/ 310 w 438"/>
                <a:gd name="T91" fmla="*/ 42 h 420"/>
                <a:gd name="T92" fmla="*/ 399 w 438"/>
                <a:gd name="T93" fmla="*/ 42 h 420"/>
                <a:gd name="T94" fmla="*/ 438 w 438"/>
                <a:gd name="T95" fmla="*/ 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8" h="420">
                  <a:moveTo>
                    <a:pt x="44" y="287"/>
                  </a:moveTo>
                  <a:cubicBezTo>
                    <a:pt x="44" y="220"/>
                    <a:pt x="44" y="220"/>
                    <a:pt x="44" y="220"/>
                  </a:cubicBezTo>
                  <a:cubicBezTo>
                    <a:pt x="155" y="220"/>
                    <a:pt x="155" y="220"/>
                    <a:pt x="155" y="220"/>
                  </a:cubicBezTo>
                  <a:cubicBezTo>
                    <a:pt x="155" y="287"/>
                    <a:pt x="155" y="287"/>
                    <a:pt x="155" y="287"/>
                  </a:cubicBezTo>
                  <a:cubicBezTo>
                    <a:pt x="44" y="287"/>
                    <a:pt x="44" y="287"/>
                    <a:pt x="44" y="287"/>
                  </a:cubicBezTo>
                  <a:moveTo>
                    <a:pt x="44" y="198"/>
                  </a:moveTo>
                  <a:cubicBezTo>
                    <a:pt x="44" y="131"/>
                    <a:pt x="44" y="131"/>
                    <a:pt x="44" y="131"/>
                  </a:cubicBezTo>
                  <a:cubicBezTo>
                    <a:pt x="155" y="131"/>
                    <a:pt x="155" y="131"/>
                    <a:pt x="155" y="131"/>
                  </a:cubicBezTo>
                  <a:cubicBezTo>
                    <a:pt x="155" y="198"/>
                    <a:pt x="155" y="198"/>
                    <a:pt x="155" y="198"/>
                  </a:cubicBezTo>
                  <a:cubicBezTo>
                    <a:pt x="44" y="198"/>
                    <a:pt x="44" y="198"/>
                    <a:pt x="44" y="198"/>
                  </a:cubicBezTo>
                  <a:moveTo>
                    <a:pt x="44" y="109"/>
                  </a:moveTo>
                  <a:cubicBezTo>
                    <a:pt x="44" y="42"/>
                    <a:pt x="44" y="42"/>
                    <a:pt x="44" y="42"/>
                  </a:cubicBezTo>
                  <a:cubicBezTo>
                    <a:pt x="155" y="42"/>
                    <a:pt x="155" y="42"/>
                    <a:pt x="155" y="42"/>
                  </a:cubicBezTo>
                  <a:cubicBezTo>
                    <a:pt x="155" y="109"/>
                    <a:pt x="155" y="109"/>
                    <a:pt x="155" y="109"/>
                  </a:cubicBezTo>
                  <a:cubicBezTo>
                    <a:pt x="44" y="109"/>
                    <a:pt x="44" y="109"/>
                    <a:pt x="44" y="109"/>
                  </a:cubicBezTo>
                  <a:moveTo>
                    <a:pt x="177" y="109"/>
                  </a:moveTo>
                  <a:cubicBezTo>
                    <a:pt x="177" y="42"/>
                    <a:pt x="177" y="42"/>
                    <a:pt x="177" y="42"/>
                  </a:cubicBezTo>
                  <a:cubicBezTo>
                    <a:pt x="288" y="42"/>
                    <a:pt x="288" y="42"/>
                    <a:pt x="288" y="42"/>
                  </a:cubicBezTo>
                  <a:cubicBezTo>
                    <a:pt x="288" y="109"/>
                    <a:pt x="288" y="109"/>
                    <a:pt x="288" y="109"/>
                  </a:cubicBezTo>
                  <a:cubicBezTo>
                    <a:pt x="177" y="109"/>
                    <a:pt x="177" y="109"/>
                    <a:pt x="177" y="109"/>
                  </a:cubicBezTo>
                  <a:moveTo>
                    <a:pt x="438" y="0"/>
                  </a:moveTo>
                  <a:cubicBezTo>
                    <a:pt x="0" y="0"/>
                    <a:pt x="0" y="0"/>
                    <a:pt x="0" y="0"/>
                  </a:cubicBezTo>
                  <a:cubicBezTo>
                    <a:pt x="0" y="20"/>
                    <a:pt x="0" y="20"/>
                    <a:pt x="0" y="20"/>
                  </a:cubicBezTo>
                  <a:cubicBezTo>
                    <a:pt x="0" y="60"/>
                    <a:pt x="0" y="60"/>
                    <a:pt x="0" y="60"/>
                  </a:cubicBezTo>
                  <a:cubicBezTo>
                    <a:pt x="0" y="396"/>
                    <a:pt x="0" y="396"/>
                    <a:pt x="0" y="396"/>
                  </a:cubicBezTo>
                  <a:cubicBezTo>
                    <a:pt x="0" y="408"/>
                    <a:pt x="8" y="418"/>
                    <a:pt x="20" y="420"/>
                  </a:cubicBezTo>
                  <a:cubicBezTo>
                    <a:pt x="20" y="420"/>
                    <a:pt x="21" y="420"/>
                    <a:pt x="22" y="420"/>
                  </a:cubicBezTo>
                  <a:cubicBezTo>
                    <a:pt x="50" y="420"/>
                    <a:pt x="50" y="420"/>
                    <a:pt x="50" y="420"/>
                  </a:cubicBezTo>
                  <a:cubicBezTo>
                    <a:pt x="91" y="375"/>
                    <a:pt x="91" y="375"/>
                    <a:pt x="91" y="375"/>
                  </a:cubicBezTo>
                  <a:cubicBezTo>
                    <a:pt x="44" y="375"/>
                    <a:pt x="44" y="375"/>
                    <a:pt x="44" y="375"/>
                  </a:cubicBezTo>
                  <a:cubicBezTo>
                    <a:pt x="44" y="309"/>
                    <a:pt x="44" y="309"/>
                    <a:pt x="44" y="309"/>
                  </a:cubicBezTo>
                  <a:cubicBezTo>
                    <a:pt x="153" y="309"/>
                    <a:pt x="153" y="309"/>
                    <a:pt x="153" y="309"/>
                  </a:cubicBezTo>
                  <a:cubicBezTo>
                    <a:pt x="177" y="282"/>
                    <a:pt x="177" y="282"/>
                    <a:pt x="177" y="282"/>
                  </a:cubicBezTo>
                  <a:cubicBezTo>
                    <a:pt x="177" y="220"/>
                    <a:pt x="177" y="220"/>
                    <a:pt x="177" y="220"/>
                  </a:cubicBezTo>
                  <a:cubicBezTo>
                    <a:pt x="235" y="220"/>
                    <a:pt x="235" y="220"/>
                    <a:pt x="235" y="220"/>
                  </a:cubicBezTo>
                  <a:cubicBezTo>
                    <a:pt x="255" y="198"/>
                    <a:pt x="255" y="198"/>
                    <a:pt x="255" y="198"/>
                  </a:cubicBezTo>
                  <a:cubicBezTo>
                    <a:pt x="177" y="198"/>
                    <a:pt x="177" y="198"/>
                    <a:pt x="177" y="198"/>
                  </a:cubicBezTo>
                  <a:cubicBezTo>
                    <a:pt x="177" y="131"/>
                    <a:pt x="177" y="131"/>
                    <a:pt x="177" y="131"/>
                  </a:cubicBezTo>
                  <a:cubicBezTo>
                    <a:pt x="288" y="131"/>
                    <a:pt x="288" y="131"/>
                    <a:pt x="288" y="131"/>
                  </a:cubicBezTo>
                  <a:cubicBezTo>
                    <a:pt x="288" y="162"/>
                    <a:pt x="288" y="162"/>
                    <a:pt x="288" y="162"/>
                  </a:cubicBezTo>
                  <a:cubicBezTo>
                    <a:pt x="310" y="138"/>
                    <a:pt x="310" y="138"/>
                    <a:pt x="310" y="138"/>
                  </a:cubicBezTo>
                  <a:cubicBezTo>
                    <a:pt x="310" y="131"/>
                    <a:pt x="310" y="131"/>
                    <a:pt x="310" y="131"/>
                  </a:cubicBezTo>
                  <a:cubicBezTo>
                    <a:pt x="317" y="131"/>
                    <a:pt x="317" y="131"/>
                    <a:pt x="317" y="131"/>
                  </a:cubicBezTo>
                  <a:cubicBezTo>
                    <a:pt x="338" y="109"/>
                    <a:pt x="338" y="109"/>
                    <a:pt x="338" y="109"/>
                  </a:cubicBezTo>
                  <a:cubicBezTo>
                    <a:pt x="310" y="109"/>
                    <a:pt x="310" y="109"/>
                    <a:pt x="310" y="109"/>
                  </a:cubicBezTo>
                  <a:cubicBezTo>
                    <a:pt x="310" y="42"/>
                    <a:pt x="310" y="42"/>
                    <a:pt x="310" y="42"/>
                  </a:cubicBezTo>
                  <a:cubicBezTo>
                    <a:pt x="399" y="42"/>
                    <a:pt x="399" y="42"/>
                    <a:pt x="399" y="42"/>
                  </a:cubicBezTo>
                  <a:cubicBezTo>
                    <a:pt x="438" y="0"/>
                    <a:pt x="438" y="0"/>
                    <a:pt x="438" y="0"/>
                  </a:cubicBezTo>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1" name="Freeform 73"/>
            <p:cNvSpPr>
              <a:spLocks/>
            </p:cNvSpPr>
            <p:nvPr/>
          </p:nvSpPr>
          <p:spPr bwMode="auto">
            <a:xfrm>
              <a:off x="1325306" y="3751461"/>
              <a:ext cx="989271" cy="173244"/>
            </a:xfrm>
            <a:custGeom>
              <a:avLst/>
              <a:gdLst>
                <a:gd name="T0" fmla="*/ 522 w 522"/>
                <a:gd name="T1" fmla="*/ 0 h 91"/>
                <a:gd name="T2" fmla="*/ 178 w 522"/>
                <a:gd name="T3" fmla="*/ 0 h 91"/>
                <a:gd name="T4" fmla="*/ 159 w 522"/>
                <a:gd name="T5" fmla="*/ 0 h 91"/>
                <a:gd name="T6" fmla="*/ 22 w 522"/>
                <a:gd name="T7" fmla="*/ 0 h 91"/>
                <a:gd name="T8" fmla="*/ 19 w 522"/>
                <a:gd name="T9" fmla="*/ 0 h 91"/>
                <a:gd name="T10" fmla="*/ 0 w 522"/>
                <a:gd name="T11" fmla="*/ 24 h 91"/>
                <a:gd name="T12" fmla="*/ 0 w 522"/>
                <a:gd name="T13" fmla="*/ 91 h 91"/>
                <a:gd name="T14" fmla="*/ 438 w 522"/>
                <a:gd name="T15" fmla="*/ 91 h 91"/>
                <a:gd name="T16" fmla="*/ 522 w 522"/>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2" h="91">
                  <a:moveTo>
                    <a:pt x="522" y="0"/>
                  </a:moveTo>
                  <a:cubicBezTo>
                    <a:pt x="178" y="0"/>
                    <a:pt x="178" y="0"/>
                    <a:pt x="178" y="0"/>
                  </a:cubicBezTo>
                  <a:cubicBezTo>
                    <a:pt x="159" y="0"/>
                    <a:pt x="159" y="0"/>
                    <a:pt x="159" y="0"/>
                  </a:cubicBezTo>
                  <a:cubicBezTo>
                    <a:pt x="22" y="0"/>
                    <a:pt x="22" y="0"/>
                    <a:pt x="22" y="0"/>
                  </a:cubicBezTo>
                  <a:cubicBezTo>
                    <a:pt x="21" y="0"/>
                    <a:pt x="20" y="0"/>
                    <a:pt x="19" y="0"/>
                  </a:cubicBezTo>
                  <a:cubicBezTo>
                    <a:pt x="8" y="3"/>
                    <a:pt x="0" y="12"/>
                    <a:pt x="0" y="24"/>
                  </a:cubicBezTo>
                  <a:cubicBezTo>
                    <a:pt x="0" y="91"/>
                    <a:pt x="0" y="91"/>
                    <a:pt x="0" y="91"/>
                  </a:cubicBezTo>
                  <a:cubicBezTo>
                    <a:pt x="438" y="91"/>
                    <a:pt x="438" y="91"/>
                    <a:pt x="438" y="91"/>
                  </a:cubicBezTo>
                  <a:cubicBezTo>
                    <a:pt x="522" y="0"/>
                    <a:pt x="522" y="0"/>
                    <a:pt x="522" y="0"/>
                  </a:cubicBezTo>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2" name="Freeform 74"/>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3" name="Freeform 75"/>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4" name="Rectangle 7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5" name="Rectangle 7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6" name="Freeform 78"/>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7" name="Freeform 79"/>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8" name="Freeform 80"/>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9" name="Freeform 81"/>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0" name="Freeform 82"/>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1" name="Freeform 83"/>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2" name="Rectangle 84"/>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3" name="Rectangle 85"/>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4" name="Rectangle 86"/>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5" name="Rectangle 87"/>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6" name="Rectangle 88"/>
            <p:cNvSpPr>
              <a:spLocks noChangeArrowheads="1"/>
            </p:cNvSpPr>
            <p:nvPr/>
          </p:nvSpPr>
          <p:spPr bwMode="auto">
            <a:xfrm>
              <a:off x="1409499" y="4340815"/>
              <a:ext cx="210483" cy="127909"/>
            </a:xfrm>
            <a:prstGeom prst="rect">
              <a:avLst/>
            </a:prstGeom>
            <a:solidFill>
              <a:srgbClr val="99CC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7" name="Rectangle 89"/>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8" name="Freeform 90"/>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9" name="Freeform 91"/>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sp>
        <p:nvSpPr>
          <p:cNvPr id="200" name="Freeform 97"/>
          <p:cNvSpPr>
            <a:spLocks/>
          </p:cNvSpPr>
          <p:nvPr/>
        </p:nvSpPr>
        <p:spPr bwMode="auto">
          <a:xfrm>
            <a:off x="2810022" y="2065975"/>
            <a:ext cx="145719" cy="25906"/>
          </a:xfrm>
          <a:custGeom>
            <a:avLst/>
            <a:gdLst>
              <a:gd name="T0" fmla="*/ 7 w 77"/>
              <a:gd name="T1" fmla="*/ 14 h 14"/>
              <a:gd name="T2" fmla="*/ 0 w 77"/>
              <a:gd name="T3" fmla="*/ 7 h 14"/>
              <a:gd name="T4" fmla="*/ 7 w 77"/>
              <a:gd name="T5" fmla="*/ 0 h 14"/>
              <a:gd name="T6" fmla="*/ 70 w 77"/>
              <a:gd name="T7" fmla="*/ 0 h 14"/>
              <a:gd name="T8" fmla="*/ 77 w 77"/>
              <a:gd name="T9" fmla="*/ 7 h 14"/>
              <a:gd name="T10" fmla="*/ 70 w 77"/>
              <a:gd name="T11" fmla="*/ 14 h 14"/>
              <a:gd name="T12" fmla="*/ 7 w 7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77" h="14">
                <a:moveTo>
                  <a:pt x="7" y="14"/>
                </a:moveTo>
                <a:cubicBezTo>
                  <a:pt x="3" y="14"/>
                  <a:pt x="0" y="11"/>
                  <a:pt x="0" y="7"/>
                </a:cubicBezTo>
                <a:cubicBezTo>
                  <a:pt x="0" y="3"/>
                  <a:pt x="3" y="0"/>
                  <a:pt x="7" y="0"/>
                </a:cubicBezTo>
                <a:cubicBezTo>
                  <a:pt x="70" y="0"/>
                  <a:pt x="70" y="0"/>
                  <a:pt x="70" y="0"/>
                </a:cubicBezTo>
                <a:cubicBezTo>
                  <a:pt x="74" y="0"/>
                  <a:pt x="77" y="3"/>
                  <a:pt x="77" y="7"/>
                </a:cubicBezTo>
                <a:cubicBezTo>
                  <a:pt x="77" y="11"/>
                  <a:pt x="74" y="14"/>
                  <a:pt x="70" y="14"/>
                </a:cubicBezTo>
                <a:lnTo>
                  <a:pt x="7" y="14"/>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1" name="Freeform 98"/>
          <p:cNvSpPr>
            <a:spLocks/>
          </p:cNvSpPr>
          <p:nvPr/>
        </p:nvSpPr>
        <p:spPr bwMode="auto">
          <a:xfrm>
            <a:off x="2810022" y="2065975"/>
            <a:ext cx="45335" cy="25906"/>
          </a:xfrm>
          <a:custGeom>
            <a:avLst/>
            <a:gdLst>
              <a:gd name="T0" fmla="*/ 22 w 24"/>
              <a:gd name="T1" fmla="*/ 0 h 14"/>
              <a:gd name="T2" fmla="*/ 7 w 24"/>
              <a:gd name="T3" fmla="*/ 0 h 14"/>
              <a:gd name="T4" fmla="*/ 0 w 24"/>
              <a:gd name="T5" fmla="*/ 7 h 14"/>
              <a:gd name="T6" fmla="*/ 7 w 24"/>
              <a:gd name="T7" fmla="*/ 14 h 14"/>
              <a:gd name="T8" fmla="*/ 22 w 24"/>
              <a:gd name="T9" fmla="*/ 14 h 14"/>
              <a:gd name="T10" fmla="*/ 24 w 24"/>
              <a:gd name="T11" fmla="*/ 7 h 14"/>
              <a:gd name="T12" fmla="*/ 22 w 2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2" y="0"/>
                </a:moveTo>
                <a:cubicBezTo>
                  <a:pt x="7" y="0"/>
                  <a:pt x="7" y="0"/>
                  <a:pt x="7" y="0"/>
                </a:cubicBezTo>
                <a:cubicBezTo>
                  <a:pt x="3" y="0"/>
                  <a:pt x="0" y="3"/>
                  <a:pt x="0" y="7"/>
                </a:cubicBezTo>
                <a:cubicBezTo>
                  <a:pt x="0" y="11"/>
                  <a:pt x="3" y="14"/>
                  <a:pt x="7" y="14"/>
                </a:cubicBezTo>
                <a:cubicBezTo>
                  <a:pt x="22" y="14"/>
                  <a:pt x="22" y="14"/>
                  <a:pt x="22" y="14"/>
                </a:cubicBezTo>
                <a:cubicBezTo>
                  <a:pt x="23" y="12"/>
                  <a:pt x="24" y="10"/>
                  <a:pt x="24" y="7"/>
                </a:cubicBezTo>
                <a:cubicBezTo>
                  <a:pt x="24" y="5"/>
                  <a:pt x="23" y="2"/>
                  <a:pt x="2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2" name="Freeform 99"/>
          <p:cNvSpPr>
            <a:spLocks/>
          </p:cNvSpPr>
          <p:nvPr/>
        </p:nvSpPr>
        <p:spPr bwMode="auto">
          <a:xfrm>
            <a:off x="2876405" y="2065975"/>
            <a:ext cx="12953" cy="25906"/>
          </a:xfrm>
          <a:custGeom>
            <a:avLst/>
            <a:gdLst>
              <a:gd name="T0" fmla="*/ 7 w 7"/>
              <a:gd name="T1" fmla="*/ 0 h 14"/>
              <a:gd name="T2" fmla="*/ 0 w 7"/>
              <a:gd name="T3" fmla="*/ 0 h 14"/>
              <a:gd name="T4" fmla="*/ 1 w 7"/>
              <a:gd name="T5" fmla="*/ 7 h 14"/>
              <a:gd name="T6" fmla="*/ 0 w 7"/>
              <a:gd name="T7" fmla="*/ 14 h 14"/>
              <a:gd name="T8" fmla="*/ 7 w 7"/>
              <a:gd name="T9" fmla="*/ 14 h 14"/>
              <a:gd name="T10" fmla="*/ 6 w 7"/>
              <a:gd name="T11" fmla="*/ 7 h 14"/>
              <a:gd name="T12" fmla="*/ 7 w 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7" y="0"/>
                </a:moveTo>
                <a:cubicBezTo>
                  <a:pt x="0" y="0"/>
                  <a:pt x="0" y="0"/>
                  <a:pt x="0" y="0"/>
                </a:cubicBezTo>
                <a:cubicBezTo>
                  <a:pt x="1" y="2"/>
                  <a:pt x="1" y="5"/>
                  <a:pt x="1" y="7"/>
                </a:cubicBezTo>
                <a:cubicBezTo>
                  <a:pt x="1" y="10"/>
                  <a:pt x="1" y="12"/>
                  <a:pt x="0" y="14"/>
                </a:cubicBezTo>
                <a:cubicBezTo>
                  <a:pt x="7" y="14"/>
                  <a:pt x="7" y="14"/>
                  <a:pt x="7" y="14"/>
                </a:cubicBezTo>
                <a:cubicBezTo>
                  <a:pt x="6" y="12"/>
                  <a:pt x="6" y="10"/>
                  <a:pt x="6" y="7"/>
                </a:cubicBezTo>
                <a:cubicBezTo>
                  <a:pt x="6" y="5"/>
                  <a:pt x="6" y="2"/>
                  <a:pt x="7"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3" name="Freeform 100"/>
          <p:cNvSpPr>
            <a:spLocks/>
          </p:cNvSpPr>
          <p:nvPr/>
        </p:nvSpPr>
        <p:spPr bwMode="auto">
          <a:xfrm>
            <a:off x="2910406" y="2065975"/>
            <a:ext cx="45335" cy="25906"/>
          </a:xfrm>
          <a:custGeom>
            <a:avLst/>
            <a:gdLst>
              <a:gd name="T0" fmla="*/ 24 w 24"/>
              <a:gd name="T1" fmla="*/ 7 h 14"/>
              <a:gd name="T2" fmla="*/ 17 w 24"/>
              <a:gd name="T3" fmla="*/ 0 h 14"/>
              <a:gd name="T4" fmla="*/ 2 w 24"/>
              <a:gd name="T5" fmla="*/ 0 h 14"/>
              <a:gd name="T6" fmla="*/ 0 w 24"/>
              <a:gd name="T7" fmla="*/ 7 h 14"/>
              <a:gd name="T8" fmla="*/ 2 w 24"/>
              <a:gd name="T9" fmla="*/ 14 h 14"/>
              <a:gd name="T10" fmla="*/ 17 w 24"/>
              <a:gd name="T11" fmla="*/ 14 h 14"/>
              <a:gd name="T12" fmla="*/ 24 w 24"/>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4" y="7"/>
                </a:moveTo>
                <a:cubicBezTo>
                  <a:pt x="24" y="3"/>
                  <a:pt x="21" y="0"/>
                  <a:pt x="17" y="0"/>
                </a:cubicBezTo>
                <a:cubicBezTo>
                  <a:pt x="2" y="0"/>
                  <a:pt x="2" y="0"/>
                  <a:pt x="2" y="0"/>
                </a:cubicBezTo>
                <a:cubicBezTo>
                  <a:pt x="1" y="2"/>
                  <a:pt x="0" y="5"/>
                  <a:pt x="0" y="7"/>
                </a:cubicBezTo>
                <a:cubicBezTo>
                  <a:pt x="0" y="10"/>
                  <a:pt x="1" y="12"/>
                  <a:pt x="2" y="14"/>
                </a:cubicBezTo>
                <a:cubicBezTo>
                  <a:pt x="17" y="14"/>
                  <a:pt x="17" y="14"/>
                  <a:pt x="17" y="14"/>
                </a:cubicBezTo>
                <a:cubicBezTo>
                  <a:pt x="21" y="14"/>
                  <a:pt x="24" y="11"/>
                  <a:pt x="24" y="7"/>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4" name="Freeform 101"/>
          <p:cNvSpPr>
            <a:spLocks/>
          </p:cNvSpPr>
          <p:nvPr/>
        </p:nvSpPr>
        <p:spPr bwMode="auto">
          <a:xfrm>
            <a:off x="2852118" y="2065975"/>
            <a:ext cx="25906" cy="25906"/>
          </a:xfrm>
          <a:custGeom>
            <a:avLst/>
            <a:gdLst>
              <a:gd name="T0" fmla="*/ 13 w 14"/>
              <a:gd name="T1" fmla="*/ 0 h 14"/>
              <a:gd name="T2" fmla="*/ 0 w 14"/>
              <a:gd name="T3" fmla="*/ 0 h 14"/>
              <a:gd name="T4" fmla="*/ 2 w 14"/>
              <a:gd name="T5" fmla="*/ 7 h 14"/>
              <a:gd name="T6" fmla="*/ 0 w 14"/>
              <a:gd name="T7" fmla="*/ 14 h 14"/>
              <a:gd name="T8" fmla="*/ 13 w 14"/>
              <a:gd name="T9" fmla="*/ 14 h 14"/>
              <a:gd name="T10" fmla="*/ 14 w 14"/>
              <a:gd name="T11" fmla="*/ 7 h 14"/>
              <a:gd name="T12" fmla="*/ 13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3" y="0"/>
                </a:moveTo>
                <a:cubicBezTo>
                  <a:pt x="0" y="0"/>
                  <a:pt x="0" y="0"/>
                  <a:pt x="0" y="0"/>
                </a:cubicBezTo>
                <a:cubicBezTo>
                  <a:pt x="1" y="2"/>
                  <a:pt x="2" y="5"/>
                  <a:pt x="2" y="7"/>
                </a:cubicBezTo>
                <a:cubicBezTo>
                  <a:pt x="2" y="10"/>
                  <a:pt x="1" y="12"/>
                  <a:pt x="0" y="14"/>
                </a:cubicBezTo>
                <a:cubicBezTo>
                  <a:pt x="13" y="14"/>
                  <a:pt x="13" y="14"/>
                  <a:pt x="13" y="14"/>
                </a:cubicBezTo>
                <a:cubicBezTo>
                  <a:pt x="14" y="12"/>
                  <a:pt x="14" y="10"/>
                  <a:pt x="14" y="7"/>
                </a:cubicBezTo>
                <a:cubicBezTo>
                  <a:pt x="14" y="5"/>
                  <a:pt x="14" y="2"/>
                  <a:pt x="13"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5" name="Freeform 102"/>
          <p:cNvSpPr>
            <a:spLocks/>
          </p:cNvSpPr>
          <p:nvPr/>
        </p:nvSpPr>
        <p:spPr bwMode="auto">
          <a:xfrm>
            <a:off x="2750115" y="2035213"/>
            <a:ext cx="123052" cy="89051"/>
          </a:xfrm>
          <a:custGeom>
            <a:avLst/>
            <a:gdLst>
              <a:gd name="T0" fmla="*/ 45 w 65"/>
              <a:gd name="T1" fmla="*/ 35 h 47"/>
              <a:gd name="T2" fmla="*/ 23 w 65"/>
              <a:gd name="T3" fmla="*/ 35 h 47"/>
              <a:gd name="T4" fmla="*/ 12 w 65"/>
              <a:gd name="T5" fmla="*/ 23 h 47"/>
              <a:gd name="T6" fmla="*/ 23 w 65"/>
              <a:gd name="T7" fmla="*/ 12 h 47"/>
              <a:gd name="T8" fmla="*/ 45 w 65"/>
              <a:gd name="T9" fmla="*/ 12 h 47"/>
              <a:gd name="T10" fmla="*/ 46 w 65"/>
              <a:gd name="T11" fmla="*/ 12 h 47"/>
              <a:gd name="T12" fmla="*/ 65 w 65"/>
              <a:gd name="T13" fmla="*/ 12 h 47"/>
              <a:gd name="T14" fmla="*/ 45 w 65"/>
              <a:gd name="T15" fmla="*/ 0 h 47"/>
              <a:gd name="T16" fmla="*/ 23 w 65"/>
              <a:gd name="T17" fmla="*/ 0 h 47"/>
              <a:gd name="T18" fmla="*/ 0 w 65"/>
              <a:gd name="T19" fmla="*/ 23 h 47"/>
              <a:gd name="T20" fmla="*/ 23 w 65"/>
              <a:gd name="T21" fmla="*/ 47 h 47"/>
              <a:gd name="T22" fmla="*/ 45 w 65"/>
              <a:gd name="T23" fmla="*/ 47 h 47"/>
              <a:gd name="T24" fmla="*/ 65 w 65"/>
              <a:gd name="T25" fmla="*/ 35 h 47"/>
              <a:gd name="T26" fmla="*/ 46 w 65"/>
              <a:gd name="T27" fmla="*/ 35 h 47"/>
              <a:gd name="T28" fmla="*/ 45 w 65"/>
              <a:gd name="T2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47">
                <a:moveTo>
                  <a:pt x="45" y="35"/>
                </a:moveTo>
                <a:cubicBezTo>
                  <a:pt x="23" y="35"/>
                  <a:pt x="23" y="35"/>
                  <a:pt x="23" y="35"/>
                </a:cubicBezTo>
                <a:cubicBezTo>
                  <a:pt x="17" y="35"/>
                  <a:pt x="12" y="30"/>
                  <a:pt x="12" y="23"/>
                </a:cubicBezTo>
                <a:cubicBezTo>
                  <a:pt x="12" y="17"/>
                  <a:pt x="17" y="12"/>
                  <a:pt x="23" y="12"/>
                </a:cubicBezTo>
                <a:cubicBezTo>
                  <a:pt x="45" y="12"/>
                  <a:pt x="45" y="12"/>
                  <a:pt x="45" y="12"/>
                </a:cubicBezTo>
                <a:cubicBezTo>
                  <a:pt x="45" y="12"/>
                  <a:pt x="46" y="12"/>
                  <a:pt x="46" y="12"/>
                </a:cubicBezTo>
                <a:cubicBezTo>
                  <a:pt x="65" y="12"/>
                  <a:pt x="65" y="12"/>
                  <a:pt x="65" y="12"/>
                </a:cubicBezTo>
                <a:cubicBezTo>
                  <a:pt x="61" y="5"/>
                  <a:pt x="54" y="0"/>
                  <a:pt x="45" y="0"/>
                </a:cubicBezTo>
                <a:cubicBezTo>
                  <a:pt x="23" y="0"/>
                  <a:pt x="23" y="0"/>
                  <a:pt x="23" y="0"/>
                </a:cubicBezTo>
                <a:cubicBezTo>
                  <a:pt x="10" y="0"/>
                  <a:pt x="0" y="10"/>
                  <a:pt x="0" y="23"/>
                </a:cubicBezTo>
                <a:cubicBezTo>
                  <a:pt x="0" y="36"/>
                  <a:pt x="10" y="47"/>
                  <a:pt x="23" y="47"/>
                </a:cubicBezTo>
                <a:cubicBezTo>
                  <a:pt x="45" y="47"/>
                  <a:pt x="45" y="47"/>
                  <a:pt x="45" y="47"/>
                </a:cubicBezTo>
                <a:cubicBezTo>
                  <a:pt x="54" y="47"/>
                  <a:pt x="61" y="42"/>
                  <a:pt x="65" y="35"/>
                </a:cubicBezTo>
                <a:cubicBezTo>
                  <a:pt x="46" y="35"/>
                  <a:pt x="46" y="35"/>
                  <a:pt x="46" y="35"/>
                </a:cubicBezTo>
                <a:cubicBezTo>
                  <a:pt x="46" y="35"/>
                  <a:pt x="45" y="35"/>
                  <a:pt x="45" y="35"/>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6" name="Freeform 103"/>
          <p:cNvSpPr>
            <a:spLocks/>
          </p:cNvSpPr>
          <p:nvPr/>
        </p:nvSpPr>
        <p:spPr bwMode="auto">
          <a:xfrm>
            <a:off x="2887739" y="2065975"/>
            <a:ext cx="27525" cy="25906"/>
          </a:xfrm>
          <a:custGeom>
            <a:avLst/>
            <a:gdLst>
              <a:gd name="T0" fmla="*/ 14 w 14"/>
              <a:gd name="T1" fmla="*/ 0 h 14"/>
              <a:gd name="T2" fmla="*/ 1 w 14"/>
              <a:gd name="T3" fmla="*/ 0 h 14"/>
              <a:gd name="T4" fmla="*/ 0 w 14"/>
              <a:gd name="T5" fmla="*/ 7 h 14"/>
              <a:gd name="T6" fmla="*/ 1 w 14"/>
              <a:gd name="T7" fmla="*/ 14 h 14"/>
              <a:gd name="T8" fmla="*/ 14 w 14"/>
              <a:gd name="T9" fmla="*/ 14 h 14"/>
              <a:gd name="T10" fmla="*/ 12 w 14"/>
              <a:gd name="T11" fmla="*/ 7 h 14"/>
              <a:gd name="T12" fmla="*/ 14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4" y="0"/>
                </a:moveTo>
                <a:cubicBezTo>
                  <a:pt x="1" y="0"/>
                  <a:pt x="1" y="0"/>
                  <a:pt x="1" y="0"/>
                </a:cubicBezTo>
                <a:cubicBezTo>
                  <a:pt x="0" y="2"/>
                  <a:pt x="0" y="5"/>
                  <a:pt x="0" y="7"/>
                </a:cubicBezTo>
                <a:cubicBezTo>
                  <a:pt x="0" y="10"/>
                  <a:pt x="0" y="12"/>
                  <a:pt x="1" y="14"/>
                </a:cubicBezTo>
                <a:cubicBezTo>
                  <a:pt x="14" y="14"/>
                  <a:pt x="14" y="14"/>
                  <a:pt x="14" y="14"/>
                </a:cubicBezTo>
                <a:cubicBezTo>
                  <a:pt x="13" y="12"/>
                  <a:pt x="12" y="10"/>
                  <a:pt x="12" y="7"/>
                </a:cubicBezTo>
                <a:cubicBezTo>
                  <a:pt x="12" y="5"/>
                  <a:pt x="13" y="2"/>
                  <a:pt x="14"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7" name="Freeform 104"/>
          <p:cNvSpPr>
            <a:spLocks/>
          </p:cNvSpPr>
          <p:nvPr/>
        </p:nvSpPr>
        <p:spPr bwMode="auto">
          <a:xfrm>
            <a:off x="2894215" y="2035213"/>
            <a:ext cx="124671" cy="89051"/>
          </a:xfrm>
          <a:custGeom>
            <a:avLst/>
            <a:gdLst>
              <a:gd name="T0" fmla="*/ 42 w 66"/>
              <a:gd name="T1" fmla="*/ 0 h 47"/>
              <a:gd name="T2" fmla="*/ 20 w 66"/>
              <a:gd name="T3" fmla="*/ 0 h 47"/>
              <a:gd name="T4" fmla="*/ 0 w 66"/>
              <a:gd name="T5" fmla="*/ 12 h 47"/>
              <a:gd name="T6" fmla="*/ 19 w 66"/>
              <a:gd name="T7" fmla="*/ 12 h 47"/>
              <a:gd name="T8" fmla="*/ 20 w 66"/>
              <a:gd name="T9" fmla="*/ 12 h 47"/>
              <a:gd name="T10" fmla="*/ 42 w 66"/>
              <a:gd name="T11" fmla="*/ 12 h 47"/>
              <a:gd name="T12" fmla="*/ 54 w 66"/>
              <a:gd name="T13" fmla="*/ 23 h 47"/>
              <a:gd name="T14" fmla="*/ 42 w 66"/>
              <a:gd name="T15" fmla="*/ 35 h 47"/>
              <a:gd name="T16" fmla="*/ 20 w 66"/>
              <a:gd name="T17" fmla="*/ 35 h 47"/>
              <a:gd name="T18" fmla="*/ 19 w 66"/>
              <a:gd name="T19" fmla="*/ 35 h 47"/>
              <a:gd name="T20" fmla="*/ 0 w 66"/>
              <a:gd name="T21" fmla="*/ 35 h 47"/>
              <a:gd name="T22" fmla="*/ 20 w 66"/>
              <a:gd name="T23" fmla="*/ 47 h 47"/>
              <a:gd name="T24" fmla="*/ 42 w 66"/>
              <a:gd name="T25" fmla="*/ 47 h 47"/>
              <a:gd name="T26" fmla="*/ 66 w 66"/>
              <a:gd name="T27" fmla="*/ 23 h 47"/>
              <a:gd name="T28" fmla="*/ 42 w 66"/>
              <a:gd name="T2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47">
                <a:moveTo>
                  <a:pt x="42" y="0"/>
                </a:moveTo>
                <a:cubicBezTo>
                  <a:pt x="20" y="0"/>
                  <a:pt x="20" y="0"/>
                  <a:pt x="20" y="0"/>
                </a:cubicBezTo>
                <a:cubicBezTo>
                  <a:pt x="11" y="0"/>
                  <a:pt x="4" y="5"/>
                  <a:pt x="0" y="12"/>
                </a:cubicBezTo>
                <a:cubicBezTo>
                  <a:pt x="19" y="12"/>
                  <a:pt x="19" y="12"/>
                  <a:pt x="19" y="12"/>
                </a:cubicBezTo>
                <a:cubicBezTo>
                  <a:pt x="19" y="12"/>
                  <a:pt x="20" y="12"/>
                  <a:pt x="20" y="12"/>
                </a:cubicBezTo>
                <a:cubicBezTo>
                  <a:pt x="42" y="12"/>
                  <a:pt x="42" y="12"/>
                  <a:pt x="42" y="12"/>
                </a:cubicBezTo>
                <a:cubicBezTo>
                  <a:pt x="48" y="12"/>
                  <a:pt x="54" y="17"/>
                  <a:pt x="54" y="23"/>
                </a:cubicBezTo>
                <a:cubicBezTo>
                  <a:pt x="54" y="30"/>
                  <a:pt x="48" y="35"/>
                  <a:pt x="42" y="35"/>
                </a:cubicBezTo>
                <a:cubicBezTo>
                  <a:pt x="20" y="35"/>
                  <a:pt x="20" y="35"/>
                  <a:pt x="20" y="35"/>
                </a:cubicBezTo>
                <a:cubicBezTo>
                  <a:pt x="20" y="35"/>
                  <a:pt x="19" y="35"/>
                  <a:pt x="19" y="35"/>
                </a:cubicBezTo>
                <a:cubicBezTo>
                  <a:pt x="0" y="35"/>
                  <a:pt x="0" y="35"/>
                  <a:pt x="0" y="35"/>
                </a:cubicBezTo>
                <a:cubicBezTo>
                  <a:pt x="4" y="42"/>
                  <a:pt x="11" y="47"/>
                  <a:pt x="20" y="47"/>
                </a:cubicBezTo>
                <a:cubicBezTo>
                  <a:pt x="42" y="47"/>
                  <a:pt x="42" y="47"/>
                  <a:pt x="42" y="47"/>
                </a:cubicBezTo>
                <a:cubicBezTo>
                  <a:pt x="55" y="47"/>
                  <a:pt x="66" y="36"/>
                  <a:pt x="66" y="23"/>
                </a:cubicBezTo>
                <a:cubicBezTo>
                  <a:pt x="66" y="10"/>
                  <a:pt x="55" y="0"/>
                  <a:pt x="4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8" name="Freeform 105"/>
          <p:cNvSpPr>
            <a:spLocks noEditPoints="1"/>
          </p:cNvSpPr>
          <p:nvPr/>
        </p:nvSpPr>
        <p:spPr bwMode="auto">
          <a:xfrm>
            <a:off x="2701542" y="1897589"/>
            <a:ext cx="364298" cy="364298"/>
          </a:xfrm>
          <a:custGeom>
            <a:avLst/>
            <a:gdLst>
              <a:gd name="T0" fmla="*/ 96 w 192"/>
              <a:gd name="T1" fmla="*/ 12 h 192"/>
              <a:gd name="T2" fmla="*/ 180 w 192"/>
              <a:gd name="T3" fmla="*/ 96 h 192"/>
              <a:gd name="T4" fmla="*/ 96 w 192"/>
              <a:gd name="T5" fmla="*/ 180 h 192"/>
              <a:gd name="T6" fmla="*/ 12 w 192"/>
              <a:gd name="T7" fmla="*/ 96 h 192"/>
              <a:gd name="T8" fmla="*/ 96 w 192"/>
              <a:gd name="T9" fmla="*/ 12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
                </a:moveTo>
                <a:cubicBezTo>
                  <a:pt x="142" y="12"/>
                  <a:pt x="180" y="50"/>
                  <a:pt x="180" y="96"/>
                </a:cubicBezTo>
                <a:cubicBezTo>
                  <a:pt x="180" y="143"/>
                  <a:pt x="142" y="180"/>
                  <a:pt x="96" y="180"/>
                </a:cubicBezTo>
                <a:cubicBezTo>
                  <a:pt x="49" y="180"/>
                  <a:pt x="12" y="143"/>
                  <a:pt x="12" y="96"/>
                </a:cubicBezTo>
                <a:cubicBezTo>
                  <a:pt x="12" y="50"/>
                  <a:pt x="49" y="12"/>
                  <a:pt x="96" y="12"/>
                </a:cubicBezTo>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209" name="Group 208"/>
          <p:cNvGrpSpPr/>
          <p:nvPr/>
        </p:nvGrpSpPr>
        <p:grpSpPr>
          <a:xfrm>
            <a:off x="2408485" y="2638328"/>
            <a:ext cx="1551099" cy="972271"/>
            <a:chOff x="2408485" y="2638328"/>
            <a:chExt cx="1551099" cy="972271"/>
          </a:xfrm>
        </p:grpSpPr>
        <p:sp>
          <p:nvSpPr>
            <p:cNvPr id="210" name="Rectangle 92"/>
            <p:cNvSpPr>
              <a:spLocks noChangeArrowheads="1"/>
            </p:cNvSpPr>
            <p:nvPr/>
          </p:nvSpPr>
          <p:spPr bwMode="auto">
            <a:xfrm>
              <a:off x="2408485" y="3387163"/>
              <a:ext cx="584496"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RESOU</a:t>
              </a:r>
              <a:endParaRPr lang="en-US" altLang="en-US" sz="1836" dirty="0">
                <a:solidFill>
                  <a:schemeClr val="bg1"/>
                </a:solidFill>
              </a:endParaRPr>
            </a:p>
          </p:txBody>
        </p:sp>
        <p:sp>
          <p:nvSpPr>
            <p:cNvPr id="211" name="Rectangle 93"/>
            <p:cNvSpPr>
              <a:spLocks noChangeArrowheads="1"/>
            </p:cNvSpPr>
            <p:nvPr/>
          </p:nvSpPr>
          <p:spPr bwMode="auto">
            <a:xfrm>
              <a:off x="2976789"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a:t>
              </a:r>
              <a:endParaRPr lang="en-US" altLang="en-US" sz="1836" dirty="0">
                <a:solidFill>
                  <a:schemeClr val="bg1"/>
                </a:solidFill>
              </a:endParaRPr>
            </a:p>
          </p:txBody>
        </p:sp>
        <p:sp>
          <p:nvSpPr>
            <p:cNvPr id="212" name="Rectangle 94"/>
            <p:cNvSpPr>
              <a:spLocks noChangeArrowheads="1"/>
            </p:cNvSpPr>
            <p:nvPr/>
          </p:nvSpPr>
          <p:spPr bwMode="auto">
            <a:xfrm>
              <a:off x="3086888" y="3387163"/>
              <a:ext cx="393442"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CE G</a:t>
              </a:r>
              <a:endParaRPr lang="en-US" altLang="en-US" sz="1836" dirty="0">
                <a:solidFill>
                  <a:schemeClr val="bg1"/>
                </a:solidFill>
              </a:endParaRPr>
            </a:p>
          </p:txBody>
        </p:sp>
        <p:sp>
          <p:nvSpPr>
            <p:cNvPr id="213" name="Rectangle 95"/>
            <p:cNvSpPr>
              <a:spLocks noChangeArrowheads="1"/>
            </p:cNvSpPr>
            <p:nvPr/>
          </p:nvSpPr>
          <p:spPr bwMode="auto">
            <a:xfrm>
              <a:off x="3468996"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a:solidFill>
                    <a:schemeClr val="bg1"/>
                  </a:solidFill>
                  <a:latin typeface="Segoe UI Semibold" panose="020B0702040204020203" pitchFamily="34" charset="0"/>
                </a:rPr>
                <a:t>R</a:t>
              </a:r>
              <a:endParaRPr lang="en-US" altLang="en-US" sz="1836">
                <a:solidFill>
                  <a:schemeClr val="bg1"/>
                </a:solidFill>
              </a:endParaRPr>
            </a:p>
          </p:txBody>
        </p:sp>
        <p:sp>
          <p:nvSpPr>
            <p:cNvPr id="214" name="Rectangle 96"/>
            <p:cNvSpPr>
              <a:spLocks noChangeArrowheads="1"/>
            </p:cNvSpPr>
            <p:nvPr/>
          </p:nvSpPr>
          <p:spPr bwMode="auto">
            <a:xfrm>
              <a:off x="3579095" y="3387163"/>
              <a:ext cx="380489"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OUP</a:t>
              </a:r>
              <a:endParaRPr lang="en-US" altLang="en-US" sz="1836" dirty="0">
                <a:solidFill>
                  <a:schemeClr val="bg1"/>
                </a:solidFill>
              </a:endParaRPr>
            </a:p>
          </p:txBody>
        </p:sp>
        <p:pic>
          <p:nvPicPr>
            <p:cNvPr id="215" name="Picture 214"/>
            <p:cNvPicPr>
              <a:picLocks noChangeAspect="1"/>
            </p:cNvPicPr>
            <p:nvPr/>
          </p:nvPicPr>
          <p:blipFill>
            <a:blip r:embed="rId3"/>
            <a:stretch>
              <a:fillRect/>
            </a:stretch>
          </p:blipFill>
          <p:spPr>
            <a:xfrm>
              <a:off x="2781255" y="2638328"/>
              <a:ext cx="780290" cy="780290"/>
            </a:xfrm>
            <a:prstGeom prst="rect">
              <a:avLst/>
            </a:prstGeom>
          </p:spPr>
        </p:pic>
      </p:grpSp>
    </p:spTree>
    <p:extLst>
      <p:ext uri="{BB962C8B-B14F-4D97-AF65-F5344CB8AC3E}">
        <p14:creationId xmlns:p14="http://schemas.microsoft.com/office/powerpoint/2010/main" val="35915799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4"/>
                                        </p:tgtEl>
                                        <p:attrNameLst>
                                          <p:attrName>style.visibility</p:attrName>
                                        </p:attrNameLst>
                                      </p:cBhvr>
                                      <p:to>
                                        <p:strVal val="visible"/>
                                      </p:to>
                                    </p:set>
                                    <p:animEffect transition="in" filter="fade">
                                      <p:cBhvr>
                                        <p:cTn id="7" dur="500"/>
                                        <p:tgtEl>
                                          <p:spTgt spid="11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9"/>
                                        </p:tgtEl>
                                        <p:attrNameLst>
                                          <p:attrName>style.visibility</p:attrName>
                                        </p:attrNameLst>
                                      </p:cBhvr>
                                      <p:to>
                                        <p:strVal val="visible"/>
                                      </p:to>
                                    </p:set>
                                    <p:animEffect transition="in" filter="fade">
                                      <p:cBhvr>
                                        <p:cTn id="11" dur="500"/>
                                        <p:tgtEl>
                                          <p:spTgt spid="14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7"/>
                                        </p:tgtEl>
                                        <p:attrNameLst>
                                          <p:attrName>style.visibility</p:attrName>
                                        </p:attrNameLst>
                                      </p:cBhvr>
                                      <p:to>
                                        <p:strVal val="visible"/>
                                      </p:to>
                                    </p:set>
                                    <p:animEffect transition="in" filter="fade">
                                      <p:cBhvr>
                                        <p:cTn id="15" dur="500"/>
                                        <p:tgtEl>
                                          <p:spTgt spid="13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7"/>
                                        </p:tgtEl>
                                        <p:attrNameLst>
                                          <p:attrName>style.visibility</p:attrName>
                                        </p:attrNameLst>
                                      </p:cBhvr>
                                      <p:to>
                                        <p:strVal val="visible"/>
                                      </p:to>
                                    </p:set>
                                    <p:animEffect transition="in" filter="fade">
                                      <p:cBhvr>
                                        <p:cTn id="19"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913437" y="513967"/>
            <a:ext cx="6078496" cy="2435131"/>
          </a:xfrm>
        </p:spPr>
        <p:txBody>
          <a:bodyPr/>
          <a:lstStyle/>
          <a:p>
            <a:r>
              <a:rPr lang="en-US" sz="8800" dirty="0"/>
              <a:t>Deployment</a:t>
            </a:r>
          </a:p>
        </p:txBody>
      </p:sp>
      <p:sp>
        <p:nvSpPr>
          <p:cNvPr id="3" name="Subtitle 2"/>
          <p:cNvSpPr>
            <a:spLocks noGrp="1"/>
          </p:cNvSpPr>
          <p:nvPr>
            <p:ph type="subTitle" idx="1"/>
          </p:nvPr>
        </p:nvSpPr>
        <p:spPr>
          <a:xfrm>
            <a:off x="5913437" y="3133571"/>
            <a:ext cx="5180295" cy="3405372"/>
          </a:xfrm>
        </p:spPr>
        <p:txBody>
          <a:bodyPr>
            <a:normAutofit/>
          </a:bodyPr>
          <a:lstStyle/>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tracks template execution</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hold one or many deployment operations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created within a resource group</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allows nested deployments</a:t>
            </a:r>
          </a:p>
        </p:txBody>
      </p:sp>
      <p:sp>
        <p:nvSpPr>
          <p:cNvPr id="9" name="Freeform 7"/>
          <p:cNvSpPr>
            <a:spLocks/>
          </p:cNvSpPr>
          <p:nvPr/>
        </p:nvSpPr>
        <p:spPr bwMode="auto">
          <a:xfrm>
            <a:off x="1618363" y="2025498"/>
            <a:ext cx="3121627" cy="3120011"/>
          </a:xfrm>
          <a:custGeom>
            <a:avLst/>
            <a:gdLst>
              <a:gd name="T0" fmla="*/ 878 w 1647"/>
              <a:gd name="T1" fmla="*/ 19 h 1645"/>
              <a:gd name="T2" fmla="*/ 1628 w 1647"/>
              <a:gd name="T3" fmla="*/ 821 h 1645"/>
              <a:gd name="T4" fmla="*/ 1392 w 1647"/>
              <a:gd name="T5" fmla="*/ 1390 h 1645"/>
              <a:gd name="T6" fmla="*/ 823 w 1647"/>
              <a:gd name="T7" fmla="*/ 1626 h 1645"/>
              <a:gd name="T8" fmla="*/ 255 w 1647"/>
              <a:gd name="T9" fmla="*/ 1390 h 1645"/>
              <a:gd name="T10" fmla="*/ 19 w 1647"/>
              <a:gd name="T11" fmla="*/ 821 h 1645"/>
              <a:gd name="T12" fmla="*/ 54 w 1647"/>
              <a:gd name="T13" fmla="*/ 587 h 1645"/>
              <a:gd name="T14" fmla="*/ 35 w 1647"/>
              <a:gd name="T15" fmla="*/ 581 h 1645"/>
              <a:gd name="T16" fmla="*/ 0 w 1647"/>
              <a:gd name="T17" fmla="*/ 821 h 1645"/>
              <a:gd name="T18" fmla="*/ 823 w 1647"/>
              <a:gd name="T19" fmla="*/ 1645 h 1645"/>
              <a:gd name="T20" fmla="*/ 1647 w 1647"/>
              <a:gd name="T21" fmla="*/ 821 h 1645"/>
              <a:gd name="T22" fmla="*/ 879 w 1647"/>
              <a:gd name="T23" fmla="*/ 0 h 1645"/>
              <a:gd name="T24" fmla="*/ 878 w 1647"/>
              <a:gd name="T25" fmla="*/ 19 h 1645"/>
              <a:gd name="T26" fmla="*/ 878 w 1647"/>
              <a:gd name="T27" fmla="*/ 19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47" h="1645">
                <a:moveTo>
                  <a:pt x="878" y="19"/>
                </a:moveTo>
                <a:cubicBezTo>
                  <a:pt x="1297" y="46"/>
                  <a:pt x="1628" y="395"/>
                  <a:pt x="1628" y="821"/>
                </a:cubicBezTo>
                <a:cubicBezTo>
                  <a:pt x="1628" y="1043"/>
                  <a:pt x="1538" y="1245"/>
                  <a:pt x="1392" y="1390"/>
                </a:cubicBezTo>
                <a:cubicBezTo>
                  <a:pt x="1247" y="1536"/>
                  <a:pt x="1046" y="1626"/>
                  <a:pt x="823" y="1626"/>
                </a:cubicBezTo>
                <a:cubicBezTo>
                  <a:pt x="601" y="1626"/>
                  <a:pt x="400" y="1536"/>
                  <a:pt x="255" y="1390"/>
                </a:cubicBezTo>
                <a:cubicBezTo>
                  <a:pt x="109" y="1245"/>
                  <a:pt x="19" y="1043"/>
                  <a:pt x="19" y="821"/>
                </a:cubicBezTo>
                <a:cubicBezTo>
                  <a:pt x="19" y="740"/>
                  <a:pt x="31" y="661"/>
                  <a:pt x="54" y="587"/>
                </a:cubicBezTo>
                <a:cubicBezTo>
                  <a:pt x="35" y="581"/>
                  <a:pt x="35" y="581"/>
                  <a:pt x="35" y="581"/>
                </a:cubicBezTo>
                <a:cubicBezTo>
                  <a:pt x="12" y="657"/>
                  <a:pt x="0" y="738"/>
                  <a:pt x="0" y="821"/>
                </a:cubicBezTo>
                <a:cubicBezTo>
                  <a:pt x="0" y="1276"/>
                  <a:pt x="369" y="1645"/>
                  <a:pt x="823" y="1645"/>
                </a:cubicBezTo>
                <a:cubicBezTo>
                  <a:pt x="1278" y="1645"/>
                  <a:pt x="1647" y="1276"/>
                  <a:pt x="1647" y="821"/>
                </a:cubicBezTo>
                <a:cubicBezTo>
                  <a:pt x="1647" y="385"/>
                  <a:pt x="1308" y="28"/>
                  <a:pt x="879" y="0"/>
                </a:cubicBezTo>
                <a:cubicBezTo>
                  <a:pt x="878" y="19"/>
                  <a:pt x="878" y="19"/>
                  <a:pt x="878" y="19"/>
                </a:cubicBezTo>
                <a:cubicBezTo>
                  <a:pt x="878" y="19"/>
                  <a:pt x="878" y="19"/>
                  <a:pt x="878" y="19"/>
                </a:cubicBezTo>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 name="Freeform 8"/>
          <p:cNvSpPr>
            <a:spLocks/>
          </p:cNvSpPr>
          <p:nvPr/>
        </p:nvSpPr>
        <p:spPr bwMode="auto">
          <a:xfrm>
            <a:off x="3177558" y="1973687"/>
            <a:ext cx="129528" cy="144100"/>
          </a:xfrm>
          <a:custGeom>
            <a:avLst/>
            <a:gdLst>
              <a:gd name="T0" fmla="*/ 76 w 80"/>
              <a:gd name="T1" fmla="*/ 89 h 89"/>
              <a:gd name="T2" fmla="*/ 0 w 80"/>
              <a:gd name="T3" fmla="*/ 41 h 89"/>
              <a:gd name="T4" fmla="*/ 80 w 80"/>
              <a:gd name="T5" fmla="*/ 0 h 89"/>
              <a:gd name="T6" fmla="*/ 76 w 80"/>
              <a:gd name="T7" fmla="*/ 89 h 89"/>
            </a:gdLst>
            <a:ahLst/>
            <a:cxnLst>
              <a:cxn ang="0">
                <a:pos x="T0" y="T1"/>
              </a:cxn>
              <a:cxn ang="0">
                <a:pos x="T2" y="T3"/>
              </a:cxn>
              <a:cxn ang="0">
                <a:pos x="T4" y="T5"/>
              </a:cxn>
              <a:cxn ang="0">
                <a:pos x="T6" y="T7"/>
              </a:cxn>
            </a:cxnLst>
            <a:rect l="0" t="0" r="r" b="b"/>
            <a:pathLst>
              <a:path w="80" h="89">
                <a:moveTo>
                  <a:pt x="76" y="89"/>
                </a:moveTo>
                <a:lnTo>
                  <a:pt x="0" y="41"/>
                </a:lnTo>
                <a:lnTo>
                  <a:pt x="80" y="0"/>
                </a:lnTo>
                <a:lnTo>
                  <a:pt x="76" y="89"/>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 name="Freeform 9"/>
          <p:cNvSpPr>
            <a:spLocks/>
          </p:cNvSpPr>
          <p:nvPr/>
        </p:nvSpPr>
        <p:spPr bwMode="auto">
          <a:xfrm>
            <a:off x="1624840" y="3061724"/>
            <a:ext cx="152196" cy="150577"/>
          </a:xfrm>
          <a:custGeom>
            <a:avLst/>
            <a:gdLst>
              <a:gd name="T0" fmla="*/ 74 w 80"/>
              <a:gd name="T1" fmla="*/ 51 h 80"/>
              <a:gd name="T2" fmla="*/ 51 w 80"/>
              <a:gd name="T3" fmla="*/ 6 h 80"/>
              <a:gd name="T4" fmla="*/ 6 w 80"/>
              <a:gd name="T5" fmla="*/ 29 h 80"/>
              <a:gd name="T6" fmla="*/ 29 w 80"/>
              <a:gd name="T7" fmla="*/ 74 h 80"/>
              <a:gd name="T8" fmla="*/ 74 w 80"/>
              <a:gd name="T9" fmla="*/ 51 h 80"/>
            </a:gdLst>
            <a:ahLst/>
            <a:cxnLst>
              <a:cxn ang="0">
                <a:pos x="T0" y="T1"/>
              </a:cxn>
              <a:cxn ang="0">
                <a:pos x="T2" y="T3"/>
              </a:cxn>
              <a:cxn ang="0">
                <a:pos x="T4" y="T5"/>
              </a:cxn>
              <a:cxn ang="0">
                <a:pos x="T6" y="T7"/>
              </a:cxn>
              <a:cxn ang="0">
                <a:pos x="T8" y="T9"/>
              </a:cxn>
            </a:cxnLst>
            <a:rect l="0" t="0" r="r" b="b"/>
            <a:pathLst>
              <a:path w="80" h="80">
                <a:moveTo>
                  <a:pt x="74" y="51"/>
                </a:moveTo>
                <a:cubicBezTo>
                  <a:pt x="80" y="32"/>
                  <a:pt x="70" y="12"/>
                  <a:pt x="51" y="6"/>
                </a:cubicBezTo>
                <a:cubicBezTo>
                  <a:pt x="32" y="0"/>
                  <a:pt x="12" y="10"/>
                  <a:pt x="6" y="29"/>
                </a:cubicBezTo>
                <a:cubicBezTo>
                  <a:pt x="0" y="47"/>
                  <a:pt x="10" y="68"/>
                  <a:pt x="29" y="74"/>
                </a:cubicBezTo>
                <a:cubicBezTo>
                  <a:pt x="48" y="80"/>
                  <a:pt x="68" y="70"/>
                  <a:pt x="74" y="51"/>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4" name="Group 3"/>
          <p:cNvGrpSpPr/>
          <p:nvPr/>
        </p:nvGrpSpPr>
        <p:grpSpPr>
          <a:xfrm>
            <a:off x="1226541" y="1821491"/>
            <a:ext cx="1334140" cy="1178707"/>
            <a:chOff x="1226541" y="1821491"/>
            <a:chExt cx="1334140" cy="1178707"/>
          </a:xfrm>
        </p:grpSpPr>
        <p:sp>
          <p:nvSpPr>
            <p:cNvPr id="12" name="Freeform 10"/>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 name="Freeform 11"/>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 name="Freeform 12"/>
            <p:cNvSpPr>
              <a:spLocks/>
            </p:cNvSpPr>
            <p:nvPr/>
          </p:nvSpPr>
          <p:spPr bwMode="auto">
            <a:xfrm>
              <a:off x="1388451" y="1997973"/>
              <a:ext cx="160291" cy="424205"/>
            </a:xfrm>
            <a:custGeom>
              <a:avLst/>
              <a:gdLst>
                <a:gd name="T0" fmla="*/ 54 w 85"/>
                <a:gd name="T1" fmla="*/ 224 h 224"/>
                <a:gd name="T2" fmla="*/ 85 w 85"/>
                <a:gd name="T3" fmla="*/ 172 h 224"/>
                <a:gd name="T4" fmla="*/ 44 w 85"/>
                <a:gd name="T5" fmla="*/ 0 h 224"/>
                <a:gd name="T6" fmla="*/ 10 w 85"/>
                <a:gd name="T7" fmla="*/ 41 h 224"/>
                <a:gd name="T8" fmla="*/ 54 w 85"/>
                <a:gd name="T9" fmla="*/ 224 h 224"/>
              </a:gdLst>
              <a:ahLst/>
              <a:cxnLst>
                <a:cxn ang="0">
                  <a:pos x="T0" y="T1"/>
                </a:cxn>
                <a:cxn ang="0">
                  <a:pos x="T2" y="T3"/>
                </a:cxn>
                <a:cxn ang="0">
                  <a:pos x="T4" y="T5"/>
                </a:cxn>
                <a:cxn ang="0">
                  <a:pos x="T6" y="T7"/>
                </a:cxn>
                <a:cxn ang="0">
                  <a:pos x="T8" y="T9"/>
                </a:cxn>
              </a:cxnLst>
              <a:rect l="0" t="0" r="r" b="b"/>
              <a:pathLst>
                <a:path w="85" h="224">
                  <a:moveTo>
                    <a:pt x="54" y="224"/>
                  </a:moveTo>
                  <a:cubicBezTo>
                    <a:pt x="63" y="207"/>
                    <a:pt x="73" y="189"/>
                    <a:pt x="85" y="172"/>
                  </a:cubicBezTo>
                  <a:cubicBezTo>
                    <a:pt x="36" y="94"/>
                    <a:pt x="38" y="30"/>
                    <a:pt x="44" y="0"/>
                  </a:cubicBezTo>
                  <a:cubicBezTo>
                    <a:pt x="31" y="13"/>
                    <a:pt x="20" y="27"/>
                    <a:pt x="10" y="41"/>
                  </a:cubicBezTo>
                  <a:cubicBezTo>
                    <a:pt x="0" y="81"/>
                    <a:pt x="0" y="146"/>
                    <a:pt x="54" y="2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 name="Freeform 13"/>
            <p:cNvSpPr>
              <a:spLocks/>
            </p:cNvSpPr>
            <p:nvPr/>
          </p:nvSpPr>
          <p:spPr bwMode="auto">
            <a:xfrm>
              <a:off x="1587600" y="2441607"/>
              <a:ext cx="793360" cy="393442"/>
            </a:xfrm>
            <a:custGeom>
              <a:avLst/>
              <a:gdLst>
                <a:gd name="T0" fmla="*/ 88 w 419"/>
                <a:gd name="T1" fmla="*/ 54 h 208"/>
                <a:gd name="T2" fmla="*/ 29 w 419"/>
                <a:gd name="T3" fmla="*/ 0 h 208"/>
                <a:gd name="T4" fmla="*/ 0 w 419"/>
                <a:gd name="T5" fmla="*/ 49 h 208"/>
                <a:gd name="T6" fmla="*/ 54 w 419"/>
                <a:gd name="T7" fmla="*/ 97 h 208"/>
                <a:gd name="T8" fmla="*/ 379 w 419"/>
                <a:gd name="T9" fmla="*/ 208 h 208"/>
                <a:gd name="T10" fmla="*/ 419 w 419"/>
                <a:gd name="T11" fmla="*/ 159 h 208"/>
                <a:gd name="T12" fmla="*/ 88 w 419"/>
                <a:gd name="T13" fmla="*/ 54 h 208"/>
              </a:gdLst>
              <a:ahLst/>
              <a:cxnLst>
                <a:cxn ang="0">
                  <a:pos x="T0" y="T1"/>
                </a:cxn>
                <a:cxn ang="0">
                  <a:pos x="T2" y="T3"/>
                </a:cxn>
                <a:cxn ang="0">
                  <a:pos x="T4" y="T5"/>
                </a:cxn>
                <a:cxn ang="0">
                  <a:pos x="T6" y="T7"/>
                </a:cxn>
                <a:cxn ang="0">
                  <a:pos x="T8" y="T9"/>
                </a:cxn>
                <a:cxn ang="0">
                  <a:pos x="T10" y="T11"/>
                </a:cxn>
                <a:cxn ang="0">
                  <a:pos x="T12" y="T13"/>
                </a:cxn>
              </a:cxnLst>
              <a:rect l="0" t="0" r="r" b="b"/>
              <a:pathLst>
                <a:path w="419" h="208">
                  <a:moveTo>
                    <a:pt x="88" y="54"/>
                  </a:moveTo>
                  <a:cubicBezTo>
                    <a:pt x="65" y="36"/>
                    <a:pt x="46" y="17"/>
                    <a:pt x="29" y="0"/>
                  </a:cubicBezTo>
                  <a:cubicBezTo>
                    <a:pt x="18" y="16"/>
                    <a:pt x="8" y="33"/>
                    <a:pt x="0" y="49"/>
                  </a:cubicBezTo>
                  <a:cubicBezTo>
                    <a:pt x="15" y="65"/>
                    <a:pt x="33" y="81"/>
                    <a:pt x="54" y="97"/>
                  </a:cubicBezTo>
                  <a:cubicBezTo>
                    <a:pt x="181" y="198"/>
                    <a:pt x="308" y="208"/>
                    <a:pt x="379" y="208"/>
                  </a:cubicBezTo>
                  <a:cubicBezTo>
                    <a:pt x="384" y="208"/>
                    <a:pt x="406" y="177"/>
                    <a:pt x="419" y="159"/>
                  </a:cubicBezTo>
                  <a:cubicBezTo>
                    <a:pt x="387" y="165"/>
                    <a:pt x="251" y="183"/>
                    <a:pt x="8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 name="Freeform 14"/>
            <p:cNvSpPr>
              <a:spLocks/>
            </p:cNvSpPr>
            <p:nvPr/>
          </p:nvSpPr>
          <p:spPr bwMode="auto">
            <a:xfrm>
              <a:off x="1903325" y="2143692"/>
              <a:ext cx="563447" cy="472778"/>
            </a:xfrm>
            <a:custGeom>
              <a:avLst/>
              <a:gdLst>
                <a:gd name="T0" fmla="*/ 0 w 297"/>
                <a:gd name="T1" fmla="*/ 26 h 249"/>
                <a:gd name="T2" fmla="*/ 289 w 297"/>
                <a:gd name="T3" fmla="*/ 249 h 249"/>
                <a:gd name="T4" fmla="*/ 297 w 297"/>
                <a:gd name="T5" fmla="*/ 223 h 249"/>
                <a:gd name="T6" fmla="*/ 43 w 297"/>
                <a:gd name="T7" fmla="*/ 0 h 249"/>
                <a:gd name="T8" fmla="*/ 0 w 297"/>
                <a:gd name="T9" fmla="*/ 26 h 249"/>
              </a:gdLst>
              <a:ahLst/>
              <a:cxnLst>
                <a:cxn ang="0">
                  <a:pos x="T0" y="T1"/>
                </a:cxn>
                <a:cxn ang="0">
                  <a:pos x="T2" y="T3"/>
                </a:cxn>
                <a:cxn ang="0">
                  <a:pos x="T4" y="T5"/>
                </a:cxn>
                <a:cxn ang="0">
                  <a:pos x="T6" y="T7"/>
                </a:cxn>
                <a:cxn ang="0">
                  <a:pos x="T8" y="T9"/>
                </a:cxn>
              </a:cxnLst>
              <a:rect l="0" t="0" r="r" b="b"/>
              <a:pathLst>
                <a:path w="297" h="249">
                  <a:moveTo>
                    <a:pt x="0" y="26"/>
                  </a:moveTo>
                  <a:cubicBezTo>
                    <a:pt x="116" y="134"/>
                    <a:pt x="254" y="225"/>
                    <a:pt x="289" y="249"/>
                  </a:cubicBezTo>
                  <a:cubicBezTo>
                    <a:pt x="293" y="240"/>
                    <a:pt x="295" y="232"/>
                    <a:pt x="297" y="223"/>
                  </a:cubicBezTo>
                  <a:cubicBezTo>
                    <a:pt x="260" y="195"/>
                    <a:pt x="161" y="118"/>
                    <a:pt x="43" y="0"/>
                  </a:cubicBezTo>
                  <a:cubicBezTo>
                    <a:pt x="29" y="8"/>
                    <a:pt x="15" y="16"/>
                    <a:pt x="0"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 name="Freeform 15"/>
            <p:cNvSpPr>
              <a:spLocks/>
            </p:cNvSpPr>
            <p:nvPr/>
          </p:nvSpPr>
          <p:spPr bwMode="auto">
            <a:xfrm>
              <a:off x="1632935" y="1847397"/>
              <a:ext cx="242865" cy="234770"/>
            </a:xfrm>
            <a:custGeom>
              <a:avLst/>
              <a:gdLst>
                <a:gd name="T0" fmla="*/ 128 w 128"/>
                <a:gd name="T1" fmla="*/ 96 h 124"/>
                <a:gd name="T2" fmla="*/ 41 w 128"/>
                <a:gd name="T3" fmla="*/ 0 h 124"/>
                <a:gd name="T4" fmla="*/ 0 w 128"/>
                <a:gd name="T5" fmla="*/ 17 h 124"/>
                <a:gd name="T6" fmla="*/ 84 w 128"/>
                <a:gd name="T7" fmla="*/ 124 h 124"/>
                <a:gd name="T8" fmla="*/ 128 w 128"/>
                <a:gd name="T9" fmla="*/ 96 h 124"/>
              </a:gdLst>
              <a:ahLst/>
              <a:cxnLst>
                <a:cxn ang="0">
                  <a:pos x="T0" y="T1"/>
                </a:cxn>
                <a:cxn ang="0">
                  <a:pos x="T2" y="T3"/>
                </a:cxn>
                <a:cxn ang="0">
                  <a:pos x="T4" y="T5"/>
                </a:cxn>
                <a:cxn ang="0">
                  <a:pos x="T6" y="T7"/>
                </a:cxn>
                <a:cxn ang="0">
                  <a:pos x="T8" y="T9"/>
                </a:cxn>
              </a:cxnLst>
              <a:rect l="0" t="0" r="r" b="b"/>
              <a:pathLst>
                <a:path w="128" h="124">
                  <a:moveTo>
                    <a:pt x="128" y="96"/>
                  </a:moveTo>
                  <a:cubicBezTo>
                    <a:pt x="100" y="67"/>
                    <a:pt x="71" y="35"/>
                    <a:pt x="41" y="0"/>
                  </a:cubicBezTo>
                  <a:cubicBezTo>
                    <a:pt x="27" y="5"/>
                    <a:pt x="13" y="11"/>
                    <a:pt x="0" y="17"/>
                  </a:cubicBezTo>
                  <a:cubicBezTo>
                    <a:pt x="22" y="53"/>
                    <a:pt x="51" y="89"/>
                    <a:pt x="84" y="124"/>
                  </a:cubicBezTo>
                  <a:cubicBezTo>
                    <a:pt x="99" y="113"/>
                    <a:pt x="113" y="104"/>
                    <a:pt x="128" y="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 name="Freeform 16"/>
            <p:cNvSpPr>
              <a:spLocks/>
            </p:cNvSpPr>
            <p:nvPr/>
          </p:nvSpPr>
          <p:spPr bwMode="auto">
            <a:xfrm>
              <a:off x="1409499" y="2422178"/>
              <a:ext cx="178101" cy="448491"/>
            </a:xfrm>
            <a:custGeom>
              <a:avLst/>
              <a:gdLst>
                <a:gd name="T0" fmla="*/ 43 w 94"/>
                <a:gd name="T1" fmla="*/ 0 h 236"/>
                <a:gd name="T2" fmla="*/ 0 w 94"/>
                <a:gd name="T3" fmla="*/ 173 h 236"/>
                <a:gd name="T4" fmla="*/ 6 w 94"/>
                <a:gd name="T5" fmla="*/ 185 h 236"/>
                <a:gd name="T6" fmla="*/ 58 w 94"/>
                <a:gd name="T7" fmla="*/ 236 h 236"/>
                <a:gd name="T8" fmla="*/ 94 w 94"/>
                <a:gd name="T9" fmla="*/ 59 h 236"/>
                <a:gd name="T10" fmla="*/ 43 w 94"/>
                <a:gd name="T11" fmla="*/ 0 h 236"/>
              </a:gdLst>
              <a:ahLst/>
              <a:cxnLst>
                <a:cxn ang="0">
                  <a:pos x="T0" y="T1"/>
                </a:cxn>
                <a:cxn ang="0">
                  <a:pos x="T2" y="T3"/>
                </a:cxn>
                <a:cxn ang="0">
                  <a:pos x="T4" y="T5"/>
                </a:cxn>
                <a:cxn ang="0">
                  <a:pos x="T6" y="T7"/>
                </a:cxn>
                <a:cxn ang="0">
                  <a:pos x="T8" y="T9"/>
                </a:cxn>
                <a:cxn ang="0">
                  <a:pos x="T10" y="T11"/>
                </a:cxn>
              </a:cxnLst>
              <a:rect l="0" t="0" r="r" b="b"/>
              <a:pathLst>
                <a:path w="94" h="236">
                  <a:moveTo>
                    <a:pt x="43" y="0"/>
                  </a:moveTo>
                  <a:cubicBezTo>
                    <a:pt x="13" y="61"/>
                    <a:pt x="3" y="123"/>
                    <a:pt x="0" y="173"/>
                  </a:cubicBezTo>
                  <a:cubicBezTo>
                    <a:pt x="3" y="177"/>
                    <a:pt x="3" y="181"/>
                    <a:pt x="6" y="185"/>
                  </a:cubicBezTo>
                  <a:cubicBezTo>
                    <a:pt x="21" y="204"/>
                    <a:pt x="40" y="222"/>
                    <a:pt x="58" y="236"/>
                  </a:cubicBezTo>
                  <a:cubicBezTo>
                    <a:pt x="55" y="195"/>
                    <a:pt x="59" y="129"/>
                    <a:pt x="94" y="59"/>
                  </a:cubicBezTo>
                  <a:cubicBezTo>
                    <a:pt x="73" y="39"/>
                    <a:pt x="57" y="19"/>
                    <a:pt x="4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 name="Freeform 17"/>
            <p:cNvSpPr>
              <a:spLocks/>
            </p:cNvSpPr>
            <p:nvPr/>
          </p:nvSpPr>
          <p:spPr bwMode="auto">
            <a:xfrm>
              <a:off x="1490454" y="2082167"/>
              <a:ext cx="412871" cy="451730"/>
            </a:xfrm>
            <a:custGeom>
              <a:avLst/>
              <a:gdLst>
                <a:gd name="T0" fmla="*/ 159 w 218"/>
                <a:gd name="T1" fmla="*/ 0 h 238"/>
                <a:gd name="T2" fmla="*/ 73 w 218"/>
                <a:gd name="T3" fmla="*/ 75 h 238"/>
                <a:gd name="T4" fmla="*/ 31 w 218"/>
                <a:gd name="T5" fmla="*/ 127 h 238"/>
                <a:gd name="T6" fmla="*/ 31 w 218"/>
                <a:gd name="T7" fmla="*/ 127 h 238"/>
                <a:gd name="T8" fmla="*/ 0 w 218"/>
                <a:gd name="T9" fmla="*/ 179 h 238"/>
                <a:gd name="T10" fmla="*/ 51 w 218"/>
                <a:gd name="T11" fmla="*/ 238 h 238"/>
                <a:gd name="T12" fmla="*/ 80 w 218"/>
                <a:gd name="T13" fmla="*/ 189 h 238"/>
                <a:gd name="T14" fmla="*/ 80 w 218"/>
                <a:gd name="T15" fmla="*/ 189 h 238"/>
                <a:gd name="T16" fmla="*/ 137 w 218"/>
                <a:gd name="T17" fmla="*/ 124 h 238"/>
                <a:gd name="T18" fmla="*/ 218 w 218"/>
                <a:gd name="T19" fmla="*/ 58 h 238"/>
                <a:gd name="T20" fmla="*/ 159 w 218"/>
                <a:gd name="T21"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238">
                  <a:moveTo>
                    <a:pt x="159" y="0"/>
                  </a:moveTo>
                  <a:cubicBezTo>
                    <a:pt x="131" y="19"/>
                    <a:pt x="102" y="44"/>
                    <a:pt x="73" y="75"/>
                  </a:cubicBezTo>
                  <a:cubicBezTo>
                    <a:pt x="57" y="92"/>
                    <a:pt x="43" y="109"/>
                    <a:pt x="31" y="127"/>
                  </a:cubicBezTo>
                  <a:cubicBezTo>
                    <a:pt x="31" y="127"/>
                    <a:pt x="31" y="127"/>
                    <a:pt x="31" y="127"/>
                  </a:cubicBezTo>
                  <a:cubicBezTo>
                    <a:pt x="19" y="144"/>
                    <a:pt x="9" y="162"/>
                    <a:pt x="0" y="179"/>
                  </a:cubicBezTo>
                  <a:cubicBezTo>
                    <a:pt x="14" y="198"/>
                    <a:pt x="30" y="218"/>
                    <a:pt x="51" y="238"/>
                  </a:cubicBezTo>
                  <a:cubicBezTo>
                    <a:pt x="59" y="222"/>
                    <a:pt x="69" y="205"/>
                    <a:pt x="80" y="189"/>
                  </a:cubicBezTo>
                  <a:cubicBezTo>
                    <a:pt x="80" y="189"/>
                    <a:pt x="80" y="189"/>
                    <a:pt x="80" y="189"/>
                  </a:cubicBezTo>
                  <a:cubicBezTo>
                    <a:pt x="96" y="167"/>
                    <a:pt x="114" y="145"/>
                    <a:pt x="137" y="124"/>
                  </a:cubicBezTo>
                  <a:cubicBezTo>
                    <a:pt x="166" y="97"/>
                    <a:pt x="193" y="76"/>
                    <a:pt x="218" y="58"/>
                  </a:cubicBezTo>
                  <a:cubicBezTo>
                    <a:pt x="198" y="39"/>
                    <a:pt x="178" y="20"/>
                    <a:pt x="15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 name="Freeform 18"/>
            <p:cNvSpPr>
              <a:spLocks/>
            </p:cNvSpPr>
            <p:nvPr/>
          </p:nvSpPr>
          <p:spPr bwMode="auto">
            <a:xfrm>
              <a:off x="1791607" y="1942924"/>
              <a:ext cx="563447" cy="249342"/>
            </a:xfrm>
            <a:custGeom>
              <a:avLst/>
              <a:gdLst>
                <a:gd name="T0" fmla="*/ 252 w 297"/>
                <a:gd name="T1" fmla="*/ 8 h 132"/>
                <a:gd name="T2" fmla="*/ 44 w 297"/>
                <a:gd name="T3" fmla="*/ 47 h 132"/>
                <a:gd name="T4" fmla="*/ 44 w 297"/>
                <a:gd name="T5" fmla="*/ 46 h 132"/>
                <a:gd name="T6" fmla="*/ 0 w 297"/>
                <a:gd name="T7" fmla="*/ 74 h 132"/>
                <a:gd name="T8" fmla="*/ 59 w 297"/>
                <a:gd name="T9" fmla="*/ 132 h 132"/>
                <a:gd name="T10" fmla="*/ 102 w 297"/>
                <a:gd name="T11" fmla="*/ 106 h 132"/>
                <a:gd name="T12" fmla="*/ 102 w 297"/>
                <a:gd name="T13" fmla="*/ 106 h 132"/>
                <a:gd name="T14" fmla="*/ 297 w 297"/>
                <a:gd name="T15" fmla="*/ 54 h 132"/>
                <a:gd name="T16" fmla="*/ 252 w 297"/>
                <a:gd name="T17" fmla="*/ 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32">
                  <a:moveTo>
                    <a:pt x="252" y="8"/>
                  </a:moveTo>
                  <a:cubicBezTo>
                    <a:pt x="204" y="0"/>
                    <a:pt x="130" y="1"/>
                    <a:pt x="44" y="47"/>
                  </a:cubicBezTo>
                  <a:cubicBezTo>
                    <a:pt x="44" y="46"/>
                    <a:pt x="44" y="46"/>
                    <a:pt x="44" y="46"/>
                  </a:cubicBezTo>
                  <a:cubicBezTo>
                    <a:pt x="30" y="54"/>
                    <a:pt x="15" y="63"/>
                    <a:pt x="0" y="74"/>
                  </a:cubicBezTo>
                  <a:cubicBezTo>
                    <a:pt x="19" y="94"/>
                    <a:pt x="39" y="113"/>
                    <a:pt x="59" y="132"/>
                  </a:cubicBezTo>
                  <a:cubicBezTo>
                    <a:pt x="74" y="122"/>
                    <a:pt x="88" y="114"/>
                    <a:pt x="102" y="106"/>
                  </a:cubicBezTo>
                  <a:cubicBezTo>
                    <a:pt x="102" y="106"/>
                    <a:pt x="102" y="106"/>
                    <a:pt x="102" y="106"/>
                  </a:cubicBezTo>
                  <a:cubicBezTo>
                    <a:pt x="216" y="45"/>
                    <a:pt x="297" y="54"/>
                    <a:pt x="297" y="54"/>
                  </a:cubicBezTo>
                  <a:cubicBezTo>
                    <a:pt x="284" y="36"/>
                    <a:pt x="268" y="21"/>
                    <a:pt x="252"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1" name="Freeform 19"/>
            <p:cNvSpPr>
              <a:spLocks/>
            </p:cNvSpPr>
            <p:nvPr/>
          </p:nvSpPr>
          <p:spPr bwMode="auto">
            <a:xfrm>
              <a:off x="2100855" y="2295888"/>
              <a:ext cx="286581" cy="284962"/>
            </a:xfrm>
            <a:custGeom>
              <a:avLst/>
              <a:gdLst>
                <a:gd name="T0" fmla="*/ 35 w 151"/>
                <a:gd name="T1" fmla="*/ 22 h 151"/>
                <a:gd name="T2" fmla="*/ 22 w 151"/>
                <a:gd name="T3" fmla="*/ 116 h 151"/>
                <a:gd name="T4" fmla="*/ 116 w 151"/>
                <a:gd name="T5" fmla="*/ 128 h 151"/>
                <a:gd name="T6" fmla="*/ 129 w 151"/>
                <a:gd name="T7" fmla="*/ 35 h 151"/>
                <a:gd name="T8" fmla="*/ 35 w 151"/>
                <a:gd name="T9" fmla="*/ 22 h 151"/>
              </a:gdLst>
              <a:ahLst/>
              <a:cxnLst>
                <a:cxn ang="0">
                  <a:pos x="T0" y="T1"/>
                </a:cxn>
                <a:cxn ang="0">
                  <a:pos x="T2" y="T3"/>
                </a:cxn>
                <a:cxn ang="0">
                  <a:pos x="T4" y="T5"/>
                </a:cxn>
                <a:cxn ang="0">
                  <a:pos x="T6" y="T7"/>
                </a:cxn>
                <a:cxn ang="0">
                  <a:pos x="T8" y="T9"/>
                </a:cxn>
              </a:cxnLst>
              <a:rect l="0" t="0" r="r" b="b"/>
              <a:pathLst>
                <a:path w="151" h="151">
                  <a:moveTo>
                    <a:pt x="35" y="22"/>
                  </a:moveTo>
                  <a:cubicBezTo>
                    <a:pt x="6" y="45"/>
                    <a:pt x="0" y="86"/>
                    <a:pt x="22" y="116"/>
                  </a:cubicBezTo>
                  <a:cubicBezTo>
                    <a:pt x="45" y="145"/>
                    <a:pt x="87" y="151"/>
                    <a:pt x="116" y="128"/>
                  </a:cubicBezTo>
                  <a:cubicBezTo>
                    <a:pt x="145" y="106"/>
                    <a:pt x="151" y="64"/>
                    <a:pt x="129" y="35"/>
                  </a:cubicBezTo>
                  <a:cubicBezTo>
                    <a:pt x="106" y="5"/>
                    <a:pt x="64" y="0"/>
                    <a:pt x="35"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2" name="Freeform 20"/>
            <p:cNvSpPr>
              <a:spLocks/>
            </p:cNvSpPr>
            <p:nvPr/>
          </p:nvSpPr>
          <p:spPr bwMode="auto">
            <a:xfrm>
              <a:off x="1845037" y="2613232"/>
              <a:ext cx="263914" cy="265533"/>
            </a:xfrm>
            <a:custGeom>
              <a:avLst/>
              <a:gdLst>
                <a:gd name="T0" fmla="*/ 32 w 139"/>
                <a:gd name="T1" fmla="*/ 21 h 140"/>
                <a:gd name="T2" fmla="*/ 20 w 139"/>
                <a:gd name="T3" fmla="*/ 108 h 140"/>
                <a:gd name="T4" fmla="*/ 107 w 139"/>
                <a:gd name="T5" fmla="*/ 119 h 140"/>
                <a:gd name="T6" fmla="*/ 119 w 139"/>
                <a:gd name="T7" fmla="*/ 33 h 140"/>
                <a:gd name="T8" fmla="*/ 32 w 139"/>
                <a:gd name="T9" fmla="*/ 21 h 140"/>
              </a:gdLst>
              <a:ahLst/>
              <a:cxnLst>
                <a:cxn ang="0">
                  <a:pos x="T0" y="T1"/>
                </a:cxn>
                <a:cxn ang="0">
                  <a:pos x="T2" y="T3"/>
                </a:cxn>
                <a:cxn ang="0">
                  <a:pos x="T4" y="T5"/>
                </a:cxn>
                <a:cxn ang="0">
                  <a:pos x="T6" y="T7"/>
                </a:cxn>
                <a:cxn ang="0">
                  <a:pos x="T8" y="T9"/>
                </a:cxn>
              </a:cxnLst>
              <a:rect l="0" t="0" r="r" b="b"/>
              <a:pathLst>
                <a:path w="139" h="140">
                  <a:moveTo>
                    <a:pt x="32" y="21"/>
                  </a:moveTo>
                  <a:cubicBezTo>
                    <a:pt x="5" y="42"/>
                    <a:pt x="0" y="81"/>
                    <a:pt x="20" y="108"/>
                  </a:cubicBezTo>
                  <a:cubicBezTo>
                    <a:pt x="41" y="135"/>
                    <a:pt x="80" y="140"/>
                    <a:pt x="107" y="119"/>
                  </a:cubicBezTo>
                  <a:cubicBezTo>
                    <a:pt x="134" y="98"/>
                    <a:pt x="139" y="60"/>
                    <a:pt x="119" y="33"/>
                  </a:cubicBezTo>
                  <a:cubicBezTo>
                    <a:pt x="98" y="5"/>
                    <a:pt x="59" y="0"/>
                    <a:pt x="32"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3" name="Freeform 21"/>
            <p:cNvSpPr>
              <a:spLocks/>
            </p:cNvSpPr>
            <p:nvPr/>
          </p:nvSpPr>
          <p:spPr bwMode="auto">
            <a:xfrm>
              <a:off x="1370641" y="2219790"/>
              <a:ext cx="403156" cy="403157"/>
            </a:xfrm>
            <a:custGeom>
              <a:avLst/>
              <a:gdLst>
                <a:gd name="T0" fmla="*/ 49 w 212"/>
                <a:gd name="T1" fmla="*/ 32 h 213"/>
                <a:gd name="T2" fmla="*/ 31 w 212"/>
                <a:gd name="T3" fmla="*/ 163 h 213"/>
                <a:gd name="T4" fmla="*/ 163 w 212"/>
                <a:gd name="T5" fmla="*/ 181 h 213"/>
                <a:gd name="T6" fmla="*/ 181 w 212"/>
                <a:gd name="T7" fmla="*/ 49 h 213"/>
                <a:gd name="T8" fmla="*/ 49 w 212"/>
                <a:gd name="T9" fmla="*/ 32 h 213"/>
              </a:gdLst>
              <a:ahLst/>
              <a:cxnLst>
                <a:cxn ang="0">
                  <a:pos x="T0" y="T1"/>
                </a:cxn>
                <a:cxn ang="0">
                  <a:pos x="T2" y="T3"/>
                </a:cxn>
                <a:cxn ang="0">
                  <a:pos x="T4" y="T5"/>
                </a:cxn>
                <a:cxn ang="0">
                  <a:pos x="T6" y="T7"/>
                </a:cxn>
                <a:cxn ang="0">
                  <a:pos x="T8" y="T9"/>
                </a:cxn>
              </a:cxnLst>
              <a:rect l="0" t="0" r="r" b="b"/>
              <a:pathLst>
                <a:path w="212" h="213">
                  <a:moveTo>
                    <a:pt x="49" y="32"/>
                  </a:moveTo>
                  <a:cubicBezTo>
                    <a:pt x="8" y="63"/>
                    <a:pt x="0" y="122"/>
                    <a:pt x="31" y="163"/>
                  </a:cubicBezTo>
                  <a:cubicBezTo>
                    <a:pt x="63" y="205"/>
                    <a:pt x="122" y="213"/>
                    <a:pt x="163" y="181"/>
                  </a:cubicBezTo>
                  <a:cubicBezTo>
                    <a:pt x="204" y="149"/>
                    <a:pt x="212" y="91"/>
                    <a:pt x="181" y="49"/>
                  </a:cubicBezTo>
                  <a:cubicBezTo>
                    <a:pt x="149" y="8"/>
                    <a:pt x="90" y="0"/>
                    <a:pt x="49"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5" name="Group 4"/>
          <p:cNvGrpSpPr/>
          <p:nvPr/>
        </p:nvGrpSpPr>
        <p:grpSpPr>
          <a:xfrm>
            <a:off x="3932059" y="1829586"/>
            <a:ext cx="880791" cy="1165755"/>
            <a:chOff x="3932059" y="1829586"/>
            <a:chExt cx="880791" cy="1165755"/>
          </a:xfrm>
        </p:grpSpPr>
        <p:sp>
          <p:nvSpPr>
            <p:cNvPr id="24" name="Freeform 22"/>
            <p:cNvSpPr>
              <a:spLocks/>
            </p:cNvSpPr>
            <p:nvPr/>
          </p:nvSpPr>
          <p:spPr bwMode="auto">
            <a:xfrm>
              <a:off x="3932059" y="1988259"/>
              <a:ext cx="440396" cy="1007082"/>
            </a:xfrm>
            <a:custGeom>
              <a:avLst/>
              <a:gdLst>
                <a:gd name="T0" fmla="*/ 0 w 232"/>
                <a:gd name="T1" fmla="*/ 0 h 531"/>
                <a:gd name="T2" fmla="*/ 0 w 232"/>
                <a:gd name="T3" fmla="*/ 447 h 531"/>
                <a:gd name="T4" fmla="*/ 232 w 232"/>
                <a:gd name="T5" fmla="*/ 531 h 531"/>
                <a:gd name="T6" fmla="*/ 232 w 232"/>
                <a:gd name="T7" fmla="*/ 0 h 531"/>
                <a:gd name="T8" fmla="*/ 0 w 232"/>
                <a:gd name="T9" fmla="*/ 0 h 531"/>
              </a:gdLst>
              <a:ahLst/>
              <a:cxnLst>
                <a:cxn ang="0">
                  <a:pos x="T0" y="T1"/>
                </a:cxn>
                <a:cxn ang="0">
                  <a:pos x="T2" y="T3"/>
                </a:cxn>
                <a:cxn ang="0">
                  <a:pos x="T4" y="T5"/>
                </a:cxn>
                <a:cxn ang="0">
                  <a:pos x="T6" y="T7"/>
                </a:cxn>
                <a:cxn ang="0">
                  <a:pos x="T8" y="T9"/>
                </a:cxn>
              </a:cxnLst>
              <a:rect l="0" t="0" r="r" b="b"/>
              <a:pathLst>
                <a:path w="232" h="531">
                  <a:moveTo>
                    <a:pt x="0" y="0"/>
                  </a:moveTo>
                  <a:cubicBezTo>
                    <a:pt x="0" y="447"/>
                    <a:pt x="0" y="447"/>
                    <a:pt x="0" y="447"/>
                  </a:cubicBezTo>
                  <a:cubicBezTo>
                    <a:pt x="0" y="493"/>
                    <a:pt x="104" y="531"/>
                    <a:pt x="232" y="531"/>
                  </a:cubicBezTo>
                  <a:cubicBezTo>
                    <a:pt x="232" y="0"/>
                    <a:pt x="232" y="0"/>
                    <a:pt x="232" y="0"/>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5" name="Freeform 23"/>
            <p:cNvSpPr>
              <a:spLocks/>
            </p:cNvSpPr>
            <p:nvPr/>
          </p:nvSpPr>
          <p:spPr bwMode="auto">
            <a:xfrm>
              <a:off x="4367597" y="1988259"/>
              <a:ext cx="445253" cy="1007082"/>
            </a:xfrm>
            <a:custGeom>
              <a:avLst/>
              <a:gdLst>
                <a:gd name="T0" fmla="*/ 0 w 235"/>
                <a:gd name="T1" fmla="*/ 531 h 531"/>
                <a:gd name="T2" fmla="*/ 3 w 235"/>
                <a:gd name="T3" fmla="*/ 531 h 531"/>
                <a:gd name="T4" fmla="*/ 235 w 235"/>
                <a:gd name="T5" fmla="*/ 447 h 531"/>
                <a:gd name="T6" fmla="*/ 235 w 235"/>
                <a:gd name="T7" fmla="*/ 0 h 531"/>
                <a:gd name="T8" fmla="*/ 0 w 235"/>
                <a:gd name="T9" fmla="*/ 0 h 531"/>
                <a:gd name="T10" fmla="*/ 0 w 235"/>
                <a:gd name="T11" fmla="*/ 531 h 531"/>
              </a:gdLst>
              <a:ahLst/>
              <a:cxnLst>
                <a:cxn ang="0">
                  <a:pos x="T0" y="T1"/>
                </a:cxn>
                <a:cxn ang="0">
                  <a:pos x="T2" y="T3"/>
                </a:cxn>
                <a:cxn ang="0">
                  <a:pos x="T4" y="T5"/>
                </a:cxn>
                <a:cxn ang="0">
                  <a:pos x="T6" y="T7"/>
                </a:cxn>
                <a:cxn ang="0">
                  <a:pos x="T8" y="T9"/>
                </a:cxn>
                <a:cxn ang="0">
                  <a:pos x="T10" y="T11"/>
                </a:cxn>
              </a:cxnLst>
              <a:rect l="0" t="0" r="r" b="b"/>
              <a:pathLst>
                <a:path w="235" h="531">
                  <a:moveTo>
                    <a:pt x="0" y="531"/>
                  </a:moveTo>
                  <a:cubicBezTo>
                    <a:pt x="3" y="531"/>
                    <a:pt x="3" y="531"/>
                    <a:pt x="3" y="531"/>
                  </a:cubicBezTo>
                  <a:cubicBezTo>
                    <a:pt x="131" y="531"/>
                    <a:pt x="235" y="493"/>
                    <a:pt x="235" y="447"/>
                  </a:cubicBezTo>
                  <a:cubicBezTo>
                    <a:pt x="235" y="0"/>
                    <a:pt x="235" y="0"/>
                    <a:pt x="235" y="0"/>
                  </a:cubicBezTo>
                  <a:cubicBezTo>
                    <a:pt x="0" y="0"/>
                    <a:pt x="0" y="0"/>
                    <a:pt x="0" y="0"/>
                  </a:cubicBezTo>
                  <a:lnTo>
                    <a:pt x="0" y="531"/>
                  </a:ln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6" name="Oval 24"/>
            <p:cNvSpPr>
              <a:spLocks noChangeArrowheads="1"/>
            </p:cNvSpPr>
            <p:nvPr/>
          </p:nvSpPr>
          <p:spPr bwMode="auto">
            <a:xfrm>
              <a:off x="3932059" y="1829586"/>
              <a:ext cx="880791" cy="3173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7" name="Oval 25"/>
            <p:cNvSpPr>
              <a:spLocks noChangeArrowheads="1"/>
            </p:cNvSpPr>
            <p:nvPr/>
          </p:nvSpPr>
          <p:spPr bwMode="auto">
            <a:xfrm>
              <a:off x="4021110" y="1871683"/>
              <a:ext cx="702690" cy="210483"/>
            </a:xfrm>
            <a:prstGeom prst="ellipse">
              <a:avLst/>
            </a:prstGeom>
            <a:solidFill>
              <a:srgbClr val="85B3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8" name="Freeform 26"/>
            <p:cNvSpPr>
              <a:spLocks/>
            </p:cNvSpPr>
            <p:nvPr/>
          </p:nvSpPr>
          <p:spPr bwMode="auto">
            <a:xfrm>
              <a:off x="4021110" y="1871683"/>
              <a:ext cx="702690" cy="171625"/>
            </a:xfrm>
            <a:custGeom>
              <a:avLst/>
              <a:gdLst>
                <a:gd name="T0" fmla="*/ 331 w 370"/>
                <a:gd name="T1" fmla="*/ 90 h 90"/>
                <a:gd name="T2" fmla="*/ 370 w 370"/>
                <a:gd name="T3" fmla="*/ 56 h 90"/>
                <a:gd name="T4" fmla="*/ 185 w 370"/>
                <a:gd name="T5" fmla="*/ 0 h 90"/>
                <a:gd name="T6" fmla="*/ 0 w 370"/>
                <a:gd name="T7" fmla="*/ 56 h 90"/>
                <a:gd name="T8" fmla="*/ 39 w 370"/>
                <a:gd name="T9" fmla="*/ 90 h 90"/>
                <a:gd name="T10" fmla="*/ 185 w 370"/>
                <a:gd name="T11" fmla="*/ 68 h 90"/>
                <a:gd name="T12" fmla="*/ 331 w 370"/>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370" h="90">
                  <a:moveTo>
                    <a:pt x="331" y="90"/>
                  </a:moveTo>
                  <a:cubicBezTo>
                    <a:pt x="355" y="80"/>
                    <a:pt x="370" y="69"/>
                    <a:pt x="370" y="56"/>
                  </a:cubicBezTo>
                  <a:cubicBezTo>
                    <a:pt x="370" y="25"/>
                    <a:pt x="287" y="0"/>
                    <a:pt x="185" y="0"/>
                  </a:cubicBezTo>
                  <a:cubicBezTo>
                    <a:pt x="83" y="0"/>
                    <a:pt x="0" y="25"/>
                    <a:pt x="0" y="56"/>
                  </a:cubicBezTo>
                  <a:cubicBezTo>
                    <a:pt x="0" y="69"/>
                    <a:pt x="15" y="80"/>
                    <a:pt x="39" y="90"/>
                  </a:cubicBezTo>
                  <a:cubicBezTo>
                    <a:pt x="73" y="77"/>
                    <a:pt x="125" y="68"/>
                    <a:pt x="185" y="68"/>
                  </a:cubicBezTo>
                  <a:cubicBezTo>
                    <a:pt x="244" y="68"/>
                    <a:pt x="297" y="77"/>
                    <a:pt x="331" y="90"/>
                  </a:cubicBezTo>
                  <a:close/>
                </a:path>
              </a:pathLst>
            </a:cu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9" name="Freeform 27"/>
            <p:cNvSpPr>
              <a:spLocks noEditPoints="1"/>
            </p:cNvSpPr>
            <p:nvPr/>
          </p:nvSpPr>
          <p:spPr bwMode="auto">
            <a:xfrm>
              <a:off x="4051873" y="2344461"/>
              <a:ext cx="641164" cy="361060"/>
            </a:xfrm>
            <a:custGeom>
              <a:avLst/>
              <a:gdLst>
                <a:gd name="T0" fmla="*/ 319 w 338"/>
                <a:gd name="T1" fmla="*/ 174 h 190"/>
                <a:gd name="T2" fmla="*/ 268 w 338"/>
                <a:gd name="T3" fmla="*/ 190 h 190"/>
                <a:gd name="T4" fmla="*/ 195 w 338"/>
                <a:gd name="T5" fmla="*/ 190 h 190"/>
                <a:gd name="T6" fmla="*/ 195 w 338"/>
                <a:gd name="T7" fmla="*/ 0 h 190"/>
                <a:gd name="T8" fmla="*/ 264 w 338"/>
                <a:gd name="T9" fmla="*/ 0 h 190"/>
                <a:gd name="T10" fmla="*/ 314 w 338"/>
                <a:gd name="T11" fmla="*/ 12 h 190"/>
                <a:gd name="T12" fmla="*/ 330 w 338"/>
                <a:gd name="T13" fmla="*/ 44 h 190"/>
                <a:gd name="T14" fmla="*/ 318 w 338"/>
                <a:gd name="T15" fmla="*/ 73 h 190"/>
                <a:gd name="T16" fmla="*/ 293 w 338"/>
                <a:gd name="T17" fmla="*/ 87 h 190"/>
                <a:gd name="T18" fmla="*/ 293 w 338"/>
                <a:gd name="T19" fmla="*/ 87 h 190"/>
                <a:gd name="T20" fmla="*/ 326 w 338"/>
                <a:gd name="T21" fmla="*/ 103 h 190"/>
                <a:gd name="T22" fmla="*/ 338 w 338"/>
                <a:gd name="T23" fmla="*/ 133 h 190"/>
                <a:gd name="T24" fmla="*/ 319 w 338"/>
                <a:gd name="T25" fmla="*/ 174 h 190"/>
                <a:gd name="T26" fmla="*/ 141 w 338"/>
                <a:gd name="T27" fmla="*/ 163 h 190"/>
                <a:gd name="T28" fmla="*/ 68 w 338"/>
                <a:gd name="T29" fmla="*/ 190 h 190"/>
                <a:gd name="T30" fmla="*/ 0 w 338"/>
                <a:gd name="T31" fmla="*/ 190 h 190"/>
                <a:gd name="T32" fmla="*/ 0 w 338"/>
                <a:gd name="T33" fmla="*/ 0 h 190"/>
                <a:gd name="T34" fmla="*/ 68 w 338"/>
                <a:gd name="T35" fmla="*/ 0 h 190"/>
                <a:gd name="T36" fmla="*/ 169 w 338"/>
                <a:gd name="T37" fmla="*/ 92 h 190"/>
                <a:gd name="T38" fmla="*/ 141 w 338"/>
                <a:gd name="T39" fmla="*/ 16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8" h="190">
                  <a:moveTo>
                    <a:pt x="319" y="174"/>
                  </a:moveTo>
                  <a:cubicBezTo>
                    <a:pt x="306" y="185"/>
                    <a:pt x="290" y="190"/>
                    <a:pt x="268" y="190"/>
                  </a:cubicBezTo>
                  <a:cubicBezTo>
                    <a:pt x="195" y="190"/>
                    <a:pt x="195" y="190"/>
                    <a:pt x="195" y="190"/>
                  </a:cubicBezTo>
                  <a:cubicBezTo>
                    <a:pt x="195" y="0"/>
                    <a:pt x="195" y="0"/>
                    <a:pt x="195" y="0"/>
                  </a:cubicBezTo>
                  <a:cubicBezTo>
                    <a:pt x="264" y="0"/>
                    <a:pt x="264" y="0"/>
                    <a:pt x="264" y="0"/>
                  </a:cubicBezTo>
                  <a:cubicBezTo>
                    <a:pt x="286" y="0"/>
                    <a:pt x="302" y="3"/>
                    <a:pt x="314" y="12"/>
                  </a:cubicBezTo>
                  <a:cubicBezTo>
                    <a:pt x="325" y="19"/>
                    <a:pt x="330" y="30"/>
                    <a:pt x="330" y="44"/>
                  </a:cubicBezTo>
                  <a:cubicBezTo>
                    <a:pt x="330" y="55"/>
                    <a:pt x="326" y="64"/>
                    <a:pt x="318" y="73"/>
                  </a:cubicBezTo>
                  <a:cubicBezTo>
                    <a:pt x="311" y="79"/>
                    <a:pt x="303" y="84"/>
                    <a:pt x="293" y="87"/>
                  </a:cubicBezTo>
                  <a:cubicBezTo>
                    <a:pt x="293" y="87"/>
                    <a:pt x="293" y="87"/>
                    <a:pt x="293" y="87"/>
                  </a:cubicBezTo>
                  <a:cubicBezTo>
                    <a:pt x="307" y="89"/>
                    <a:pt x="318" y="94"/>
                    <a:pt x="326" y="103"/>
                  </a:cubicBezTo>
                  <a:cubicBezTo>
                    <a:pt x="334" y="111"/>
                    <a:pt x="338" y="121"/>
                    <a:pt x="338" y="133"/>
                  </a:cubicBezTo>
                  <a:cubicBezTo>
                    <a:pt x="338" y="150"/>
                    <a:pt x="331" y="164"/>
                    <a:pt x="319" y="174"/>
                  </a:cubicBezTo>
                  <a:close/>
                  <a:moveTo>
                    <a:pt x="141" y="163"/>
                  </a:moveTo>
                  <a:cubicBezTo>
                    <a:pt x="123" y="181"/>
                    <a:pt x="98" y="190"/>
                    <a:pt x="68" y="190"/>
                  </a:cubicBezTo>
                  <a:cubicBezTo>
                    <a:pt x="0" y="190"/>
                    <a:pt x="0" y="190"/>
                    <a:pt x="0" y="190"/>
                  </a:cubicBezTo>
                  <a:cubicBezTo>
                    <a:pt x="0" y="0"/>
                    <a:pt x="0" y="0"/>
                    <a:pt x="0" y="0"/>
                  </a:cubicBezTo>
                  <a:cubicBezTo>
                    <a:pt x="68" y="0"/>
                    <a:pt x="68" y="0"/>
                    <a:pt x="68" y="0"/>
                  </a:cubicBezTo>
                  <a:cubicBezTo>
                    <a:pt x="135" y="0"/>
                    <a:pt x="169" y="30"/>
                    <a:pt x="169" y="92"/>
                  </a:cubicBezTo>
                  <a:cubicBezTo>
                    <a:pt x="169" y="122"/>
                    <a:pt x="160" y="145"/>
                    <a:pt x="141" y="1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0" name="Freeform 28"/>
            <p:cNvSpPr>
              <a:spLocks/>
            </p:cNvSpPr>
            <p:nvPr/>
          </p:nvSpPr>
          <p:spPr bwMode="auto">
            <a:xfrm>
              <a:off x="4132828" y="2409225"/>
              <a:ext cx="153815" cy="229913"/>
            </a:xfrm>
            <a:custGeom>
              <a:avLst/>
              <a:gdLst>
                <a:gd name="T0" fmla="*/ 21 w 81"/>
                <a:gd name="T1" fmla="*/ 0 h 121"/>
                <a:gd name="T2" fmla="*/ 0 w 81"/>
                <a:gd name="T3" fmla="*/ 0 h 121"/>
                <a:gd name="T4" fmla="*/ 0 w 81"/>
                <a:gd name="T5" fmla="*/ 121 h 121"/>
                <a:gd name="T6" fmla="*/ 21 w 81"/>
                <a:gd name="T7" fmla="*/ 121 h 121"/>
                <a:gd name="T8" fmla="*/ 65 w 81"/>
                <a:gd name="T9" fmla="*/ 104 h 121"/>
                <a:gd name="T10" fmla="*/ 81 w 81"/>
                <a:gd name="T11" fmla="*/ 59 h 121"/>
                <a:gd name="T12" fmla="*/ 66 w 81"/>
                <a:gd name="T13" fmla="*/ 16 h 121"/>
                <a:gd name="T14" fmla="*/ 21 w 81"/>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21">
                  <a:moveTo>
                    <a:pt x="21" y="0"/>
                  </a:moveTo>
                  <a:cubicBezTo>
                    <a:pt x="0" y="0"/>
                    <a:pt x="0" y="0"/>
                    <a:pt x="0" y="0"/>
                  </a:cubicBezTo>
                  <a:cubicBezTo>
                    <a:pt x="0" y="121"/>
                    <a:pt x="0" y="121"/>
                    <a:pt x="0" y="121"/>
                  </a:cubicBezTo>
                  <a:cubicBezTo>
                    <a:pt x="21" y="121"/>
                    <a:pt x="21" y="121"/>
                    <a:pt x="21" y="121"/>
                  </a:cubicBezTo>
                  <a:cubicBezTo>
                    <a:pt x="40" y="121"/>
                    <a:pt x="55" y="115"/>
                    <a:pt x="65" y="104"/>
                  </a:cubicBezTo>
                  <a:cubicBezTo>
                    <a:pt x="76" y="93"/>
                    <a:pt x="81" y="78"/>
                    <a:pt x="81" y="59"/>
                  </a:cubicBezTo>
                  <a:cubicBezTo>
                    <a:pt x="81" y="41"/>
                    <a:pt x="76" y="27"/>
                    <a:pt x="66" y="16"/>
                  </a:cubicBezTo>
                  <a:cubicBezTo>
                    <a:pt x="55" y="6"/>
                    <a:pt x="40" y="0"/>
                    <a:pt x="2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1" name="Freeform 29"/>
            <p:cNvSpPr>
              <a:spLocks/>
            </p:cNvSpPr>
            <p:nvPr/>
          </p:nvSpPr>
          <p:spPr bwMode="auto">
            <a:xfrm>
              <a:off x="4503602" y="2402749"/>
              <a:ext cx="89051" cy="85812"/>
            </a:xfrm>
            <a:custGeom>
              <a:avLst/>
              <a:gdLst>
                <a:gd name="T0" fmla="*/ 39 w 47"/>
                <a:gd name="T1" fmla="*/ 39 h 45"/>
                <a:gd name="T2" fmla="*/ 47 w 47"/>
                <a:gd name="T3" fmla="*/ 21 h 45"/>
                <a:gd name="T4" fmla="*/ 16 w 47"/>
                <a:gd name="T5" fmla="*/ 0 h 45"/>
                <a:gd name="T6" fmla="*/ 0 w 47"/>
                <a:gd name="T7" fmla="*/ 0 h 45"/>
                <a:gd name="T8" fmla="*/ 0 w 47"/>
                <a:gd name="T9" fmla="*/ 45 h 45"/>
                <a:gd name="T10" fmla="*/ 19 w 47"/>
                <a:gd name="T11" fmla="*/ 45 h 45"/>
                <a:gd name="T12" fmla="*/ 39 w 47"/>
                <a:gd name="T13" fmla="*/ 39 h 45"/>
              </a:gdLst>
              <a:ahLst/>
              <a:cxnLst>
                <a:cxn ang="0">
                  <a:pos x="T0" y="T1"/>
                </a:cxn>
                <a:cxn ang="0">
                  <a:pos x="T2" y="T3"/>
                </a:cxn>
                <a:cxn ang="0">
                  <a:pos x="T4" y="T5"/>
                </a:cxn>
                <a:cxn ang="0">
                  <a:pos x="T6" y="T7"/>
                </a:cxn>
                <a:cxn ang="0">
                  <a:pos x="T8" y="T9"/>
                </a:cxn>
                <a:cxn ang="0">
                  <a:pos x="T10" y="T11"/>
                </a:cxn>
                <a:cxn ang="0">
                  <a:pos x="T12" y="T13"/>
                </a:cxn>
              </a:cxnLst>
              <a:rect l="0" t="0" r="r" b="b"/>
              <a:pathLst>
                <a:path w="47" h="45">
                  <a:moveTo>
                    <a:pt x="39" y="39"/>
                  </a:moveTo>
                  <a:cubicBezTo>
                    <a:pt x="44" y="34"/>
                    <a:pt x="47" y="28"/>
                    <a:pt x="47" y="21"/>
                  </a:cubicBezTo>
                  <a:cubicBezTo>
                    <a:pt x="47" y="7"/>
                    <a:pt x="37" y="0"/>
                    <a:pt x="16" y="0"/>
                  </a:cubicBezTo>
                  <a:cubicBezTo>
                    <a:pt x="0" y="0"/>
                    <a:pt x="0" y="0"/>
                    <a:pt x="0" y="0"/>
                  </a:cubicBezTo>
                  <a:cubicBezTo>
                    <a:pt x="0" y="45"/>
                    <a:pt x="0" y="45"/>
                    <a:pt x="0" y="45"/>
                  </a:cubicBezTo>
                  <a:cubicBezTo>
                    <a:pt x="19" y="45"/>
                    <a:pt x="19" y="45"/>
                    <a:pt x="19" y="45"/>
                  </a:cubicBezTo>
                  <a:cubicBezTo>
                    <a:pt x="27" y="45"/>
                    <a:pt x="34" y="43"/>
                    <a:pt x="39" y="39"/>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2" name="Freeform 30"/>
            <p:cNvSpPr>
              <a:spLocks/>
            </p:cNvSpPr>
            <p:nvPr/>
          </p:nvSpPr>
          <p:spPr bwMode="auto">
            <a:xfrm>
              <a:off x="4501983" y="2550087"/>
              <a:ext cx="105242" cy="93908"/>
            </a:xfrm>
            <a:custGeom>
              <a:avLst/>
              <a:gdLst>
                <a:gd name="T0" fmla="*/ 47 w 56"/>
                <a:gd name="T1" fmla="*/ 6 h 50"/>
                <a:gd name="T2" fmla="*/ 24 w 56"/>
                <a:gd name="T3" fmla="*/ 0 h 50"/>
                <a:gd name="T4" fmla="*/ 0 w 56"/>
                <a:gd name="T5" fmla="*/ 0 h 50"/>
                <a:gd name="T6" fmla="*/ 0 w 56"/>
                <a:gd name="T7" fmla="*/ 50 h 50"/>
                <a:gd name="T8" fmla="*/ 24 w 56"/>
                <a:gd name="T9" fmla="*/ 50 h 50"/>
                <a:gd name="T10" fmla="*/ 47 w 56"/>
                <a:gd name="T11" fmla="*/ 43 h 50"/>
                <a:gd name="T12" fmla="*/ 56 w 56"/>
                <a:gd name="T13" fmla="*/ 24 h 50"/>
                <a:gd name="T14" fmla="*/ 47 w 56"/>
                <a:gd name="T15" fmla="*/ 6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7" y="6"/>
                  </a:moveTo>
                  <a:cubicBezTo>
                    <a:pt x="42" y="2"/>
                    <a:pt x="34" y="0"/>
                    <a:pt x="24" y="0"/>
                  </a:cubicBezTo>
                  <a:cubicBezTo>
                    <a:pt x="0" y="0"/>
                    <a:pt x="0" y="0"/>
                    <a:pt x="0" y="0"/>
                  </a:cubicBezTo>
                  <a:cubicBezTo>
                    <a:pt x="0" y="50"/>
                    <a:pt x="0" y="50"/>
                    <a:pt x="0" y="50"/>
                  </a:cubicBezTo>
                  <a:cubicBezTo>
                    <a:pt x="24" y="50"/>
                    <a:pt x="24" y="50"/>
                    <a:pt x="24" y="50"/>
                  </a:cubicBezTo>
                  <a:cubicBezTo>
                    <a:pt x="34" y="50"/>
                    <a:pt x="42" y="48"/>
                    <a:pt x="47" y="43"/>
                  </a:cubicBezTo>
                  <a:cubicBezTo>
                    <a:pt x="53" y="38"/>
                    <a:pt x="56" y="32"/>
                    <a:pt x="56" y="24"/>
                  </a:cubicBezTo>
                  <a:cubicBezTo>
                    <a:pt x="56" y="17"/>
                    <a:pt x="53" y="11"/>
                    <a:pt x="47" y="6"/>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09" name="Group 108"/>
          <p:cNvGrpSpPr/>
          <p:nvPr/>
        </p:nvGrpSpPr>
        <p:grpSpPr>
          <a:xfrm>
            <a:off x="3779864" y="3688316"/>
            <a:ext cx="1186801" cy="1094514"/>
            <a:chOff x="3779864" y="3688316"/>
            <a:chExt cx="1186801" cy="1094514"/>
          </a:xfrm>
        </p:grpSpPr>
        <p:sp>
          <p:nvSpPr>
            <p:cNvPr id="33" name="Freeform 31"/>
            <p:cNvSpPr>
              <a:spLocks/>
            </p:cNvSpPr>
            <p:nvPr/>
          </p:nvSpPr>
          <p:spPr bwMode="auto">
            <a:xfrm>
              <a:off x="3983870" y="4556156"/>
              <a:ext cx="775550" cy="226674"/>
            </a:xfrm>
            <a:custGeom>
              <a:avLst/>
              <a:gdLst>
                <a:gd name="T0" fmla="*/ 298 w 409"/>
                <a:gd name="T1" fmla="*/ 0 h 120"/>
                <a:gd name="T2" fmla="*/ 283 w 409"/>
                <a:gd name="T3" fmla="*/ 0 h 120"/>
                <a:gd name="T4" fmla="*/ 135 w 409"/>
                <a:gd name="T5" fmla="*/ 0 h 120"/>
                <a:gd name="T6" fmla="*/ 128 w 409"/>
                <a:gd name="T7" fmla="*/ 0 h 120"/>
                <a:gd name="T8" fmla="*/ 0 w 409"/>
                <a:gd name="T9" fmla="*/ 82 h 120"/>
                <a:gd name="T10" fmla="*/ 0 w 409"/>
                <a:gd name="T11" fmla="*/ 120 h 120"/>
                <a:gd name="T12" fmla="*/ 153 w 409"/>
                <a:gd name="T13" fmla="*/ 120 h 120"/>
                <a:gd name="T14" fmla="*/ 265 w 409"/>
                <a:gd name="T15" fmla="*/ 120 h 120"/>
                <a:gd name="T16" fmla="*/ 409 w 409"/>
                <a:gd name="T17" fmla="*/ 120 h 120"/>
                <a:gd name="T18" fmla="*/ 409 w 409"/>
                <a:gd name="T19" fmla="*/ 82 h 120"/>
                <a:gd name="T20" fmla="*/ 298 w 409"/>
                <a:gd name="T21"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20">
                  <a:moveTo>
                    <a:pt x="298" y="0"/>
                  </a:moveTo>
                  <a:cubicBezTo>
                    <a:pt x="283" y="0"/>
                    <a:pt x="283" y="0"/>
                    <a:pt x="283" y="0"/>
                  </a:cubicBezTo>
                  <a:cubicBezTo>
                    <a:pt x="135" y="0"/>
                    <a:pt x="135" y="0"/>
                    <a:pt x="135" y="0"/>
                  </a:cubicBezTo>
                  <a:cubicBezTo>
                    <a:pt x="128" y="0"/>
                    <a:pt x="128" y="0"/>
                    <a:pt x="128" y="0"/>
                  </a:cubicBezTo>
                  <a:cubicBezTo>
                    <a:pt x="148" y="72"/>
                    <a:pt x="121" y="82"/>
                    <a:pt x="0" y="82"/>
                  </a:cubicBezTo>
                  <a:cubicBezTo>
                    <a:pt x="0" y="120"/>
                    <a:pt x="0" y="120"/>
                    <a:pt x="0" y="120"/>
                  </a:cubicBezTo>
                  <a:cubicBezTo>
                    <a:pt x="153" y="120"/>
                    <a:pt x="153" y="120"/>
                    <a:pt x="153" y="120"/>
                  </a:cubicBezTo>
                  <a:cubicBezTo>
                    <a:pt x="265" y="120"/>
                    <a:pt x="265" y="120"/>
                    <a:pt x="265" y="120"/>
                  </a:cubicBezTo>
                  <a:cubicBezTo>
                    <a:pt x="409" y="120"/>
                    <a:pt x="409" y="120"/>
                    <a:pt x="409" y="120"/>
                  </a:cubicBezTo>
                  <a:cubicBezTo>
                    <a:pt x="409" y="82"/>
                    <a:pt x="409" y="82"/>
                    <a:pt x="409" y="82"/>
                  </a:cubicBezTo>
                  <a:cubicBezTo>
                    <a:pt x="289" y="82"/>
                    <a:pt x="277" y="72"/>
                    <a:pt x="298" y="0"/>
                  </a:cubicBezTo>
                  <a:close/>
                </a:path>
              </a:pathLst>
            </a:custGeom>
            <a:solidFill>
              <a:srgbClr val="91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4" name="Freeform 32"/>
            <p:cNvSpPr>
              <a:spLocks noEditPoints="1"/>
            </p:cNvSpPr>
            <p:nvPr/>
          </p:nvSpPr>
          <p:spPr bwMode="auto">
            <a:xfrm>
              <a:off x="3779864" y="3688316"/>
              <a:ext cx="1186801" cy="867839"/>
            </a:xfrm>
            <a:custGeom>
              <a:avLst/>
              <a:gdLst>
                <a:gd name="T0" fmla="*/ 588 w 626"/>
                <a:gd name="T1" fmla="*/ 0 h 457"/>
                <a:gd name="T2" fmla="*/ 34 w 626"/>
                <a:gd name="T3" fmla="*/ 0 h 457"/>
                <a:gd name="T4" fmla="*/ 0 w 626"/>
                <a:gd name="T5" fmla="*/ 35 h 457"/>
                <a:gd name="T6" fmla="*/ 0 w 626"/>
                <a:gd name="T7" fmla="*/ 422 h 457"/>
                <a:gd name="T8" fmla="*/ 34 w 626"/>
                <a:gd name="T9" fmla="*/ 457 h 457"/>
                <a:gd name="T10" fmla="*/ 588 w 626"/>
                <a:gd name="T11" fmla="*/ 457 h 457"/>
                <a:gd name="T12" fmla="*/ 626 w 626"/>
                <a:gd name="T13" fmla="*/ 422 h 457"/>
                <a:gd name="T14" fmla="*/ 626 w 626"/>
                <a:gd name="T15" fmla="*/ 35 h 457"/>
                <a:gd name="T16" fmla="*/ 588 w 626"/>
                <a:gd name="T17" fmla="*/ 0 h 457"/>
                <a:gd name="T18" fmla="*/ 578 w 626"/>
                <a:gd name="T19" fmla="*/ 48 h 457"/>
                <a:gd name="T20" fmla="*/ 578 w 626"/>
                <a:gd name="T21" fmla="*/ 409 h 457"/>
                <a:gd name="T22" fmla="*/ 48 w 626"/>
                <a:gd name="T23" fmla="*/ 409 h 457"/>
                <a:gd name="T24" fmla="*/ 48 w 626"/>
                <a:gd name="T25" fmla="*/ 48 h 457"/>
                <a:gd name="T26" fmla="*/ 579 w 626"/>
                <a:gd name="T27" fmla="*/ 47 h 457"/>
                <a:gd name="T28" fmla="*/ 578 w 626"/>
                <a:gd name="T29" fmla="*/ 48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6" h="457">
                  <a:moveTo>
                    <a:pt x="588" y="0"/>
                  </a:moveTo>
                  <a:cubicBezTo>
                    <a:pt x="34" y="0"/>
                    <a:pt x="34" y="0"/>
                    <a:pt x="34" y="0"/>
                  </a:cubicBezTo>
                  <a:cubicBezTo>
                    <a:pt x="15" y="0"/>
                    <a:pt x="0" y="16"/>
                    <a:pt x="0" y="35"/>
                  </a:cubicBezTo>
                  <a:cubicBezTo>
                    <a:pt x="0" y="422"/>
                    <a:pt x="0" y="422"/>
                    <a:pt x="0" y="422"/>
                  </a:cubicBezTo>
                  <a:cubicBezTo>
                    <a:pt x="0" y="440"/>
                    <a:pt x="15" y="457"/>
                    <a:pt x="34" y="457"/>
                  </a:cubicBezTo>
                  <a:cubicBezTo>
                    <a:pt x="588" y="457"/>
                    <a:pt x="588" y="457"/>
                    <a:pt x="588" y="457"/>
                  </a:cubicBezTo>
                  <a:cubicBezTo>
                    <a:pt x="607" y="457"/>
                    <a:pt x="626" y="440"/>
                    <a:pt x="626" y="422"/>
                  </a:cubicBezTo>
                  <a:cubicBezTo>
                    <a:pt x="626" y="35"/>
                    <a:pt x="626" y="35"/>
                    <a:pt x="626" y="35"/>
                  </a:cubicBezTo>
                  <a:cubicBezTo>
                    <a:pt x="626" y="16"/>
                    <a:pt x="607" y="0"/>
                    <a:pt x="588" y="0"/>
                  </a:cubicBezTo>
                  <a:close/>
                  <a:moveTo>
                    <a:pt x="578" y="48"/>
                  </a:moveTo>
                  <a:cubicBezTo>
                    <a:pt x="578" y="409"/>
                    <a:pt x="578" y="409"/>
                    <a:pt x="578" y="409"/>
                  </a:cubicBezTo>
                  <a:cubicBezTo>
                    <a:pt x="48" y="409"/>
                    <a:pt x="48" y="409"/>
                    <a:pt x="48" y="409"/>
                  </a:cubicBezTo>
                  <a:cubicBezTo>
                    <a:pt x="48" y="48"/>
                    <a:pt x="48" y="48"/>
                    <a:pt x="48" y="48"/>
                  </a:cubicBezTo>
                  <a:cubicBezTo>
                    <a:pt x="579" y="47"/>
                    <a:pt x="579" y="47"/>
                    <a:pt x="579" y="47"/>
                  </a:cubicBezTo>
                  <a:lnTo>
                    <a:pt x="578" y="48"/>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5" name="Freeform 33"/>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close/>
                </a:path>
              </a:pathLst>
            </a:custGeom>
            <a:solidFill>
              <a:srgbClr val="00BB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6" name="Freeform 34"/>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7" name="Freeform 35"/>
            <p:cNvSpPr>
              <a:spLocks/>
            </p:cNvSpPr>
            <p:nvPr/>
          </p:nvSpPr>
          <p:spPr bwMode="auto">
            <a:xfrm>
              <a:off x="3779864" y="3688316"/>
              <a:ext cx="1113942" cy="867839"/>
            </a:xfrm>
            <a:custGeom>
              <a:avLst/>
              <a:gdLst>
                <a:gd name="T0" fmla="*/ 48 w 588"/>
                <a:gd name="T1" fmla="*/ 409 h 457"/>
                <a:gd name="T2" fmla="*/ 47 w 588"/>
                <a:gd name="T3" fmla="*/ 409 h 457"/>
                <a:gd name="T4" fmla="*/ 47 w 588"/>
                <a:gd name="T5" fmla="*/ 48 h 457"/>
                <a:gd name="T6" fmla="*/ 532 w 588"/>
                <a:gd name="T7" fmla="*/ 47 h 457"/>
                <a:gd name="T8" fmla="*/ 588 w 588"/>
                <a:gd name="T9" fmla="*/ 0 h 457"/>
                <a:gd name="T10" fmla="*/ 588 w 588"/>
                <a:gd name="T11" fmla="*/ 0 h 457"/>
                <a:gd name="T12" fmla="*/ 34 w 588"/>
                <a:gd name="T13" fmla="*/ 0 h 457"/>
                <a:gd name="T14" fmla="*/ 0 w 588"/>
                <a:gd name="T15" fmla="*/ 35 h 457"/>
                <a:gd name="T16" fmla="*/ 0 w 588"/>
                <a:gd name="T17" fmla="*/ 422 h 457"/>
                <a:gd name="T18" fmla="*/ 34 w 588"/>
                <a:gd name="T19" fmla="*/ 457 h 457"/>
                <a:gd name="T20" fmla="*/ 47 w 588"/>
                <a:gd name="T21" fmla="*/ 457 h 457"/>
                <a:gd name="T22" fmla="*/ 104 w 588"/>
                <a:gd name="T23" fmla="*/ 409 h 457"/>
                <a:gd name="T24" fmla="*/ 48 w 588"/>
                <a:gd name="T25" fmla="*/ 4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8" h="457">
                  <a:moveTo>
                    <a:pt x="48" y="409"/>
                  </a:moveTo>
                  <a:cubicBezTo>
                    <a:pt x="47" y="409"/>
                    <a:pt x="47" y="409"/>
                    <a:pt x="47" y="409"/>
                  </a:cubicBezTo>
                  <a:cubicBezTo>
                    <a:pt x="47" y="48"/>
                    <a:pt x="47" y="48"/>
                    <a:pt x="47" y="48"/>
                  </a:cubicBezTo>
                  <a:cubicBezTo>
                    <a:pt x="532" y="47"/>
                    <a:pt x="532" y="47"/>
                    <a:pt x="532" y="47"/>
                  </a:cubicBezTo>
                  <a:cubicBezTo>
                    <a:pt x="588" y="0"/>
                    <a:pt x="588" y="0"/>
                    <a:pt x="588" y="0"/>
                  </a:cubicBezTo>
                  <a:cubicBezTo>
                    <a:pt x="588" y="0"/>
                    <a:pt x="588" y="0"/>
                    <a:pt x="588" y="0"/>
                  </a:cubicBezTo>
                  <a:cubicBezTo>
                    <a:pt x="34" y="0"/>
                    <a:pt x="34" y="0"/>
                    <a:pt x="34" y="0"/>
                  </a:cubicBezTo>
                  <a:cubicBezTo>
                    <a:pt x="15" y="0"/>
                    <a:pt x="0" y="16"/>
                    <a:pt x="0" y="35"/>
                  </a:cubicBezTo>
                  <a:cubicBezTo>
                    <a:pt x="0" y="422"/>
                    <a:pt x="0" y="422"/>
                    <a:pt x="0" y="422"/>
                  </a:cubicBezTo>
                  <a:cubicBezTo>
                    <a:pt x="0" y="440"/>
                    <a:pt x="15" y="457"/>
                    <a:pt x="34" y="457"/>
                  </a:cubicBezTo>
                  <a:cubicBezTo>
                    <a:pt x="47" y="457"/>
                    <a:pt x="47" y="457"/>
                    <a:pt x="47" y="457"/>
                  </a:cubicBezTo>
                  <a:cubicBezTo>
                    <a:pt x="104" y="409"/>
                    <a:pt x="104" y="409"/>
                    <a:pt x="104" y="409"/>
                  </a:cubicBezTo>
                  <a:lnTo>
                    <a:pt x="48" y="409"/>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8" name="Freeform 36"/>
            <p:cNvSpPr>
              <a:spLocks/>
            </p:cNvSpPr>
            <p:nvPr/>
          </p:nvSpPr>
          <p:spPr bwMode="auto">
            <a:xfrm>
              <a:off x="3868914" y="3778986"/>
              <a:ext cx="919650" cy="684880"/>
            </a:xfrm>
            <a:custGeom>
              <a:avLst/>
              <a:gdLst>
                <a:gd name="T0" fmla="*/ 0 w 568"/>
                <a:gd name="T1" fmla="*/ 423 h 423"/>
                <a:gd name="T2" fmla="*/ 1 w 568"/>
                <a:gd name="T3" fmla="*/ 423 h 423"/>
                <a:gd name="T4" fmla="*/ 1 w 568"/>
                <a:gd name="T5" fmla="*/ 1 h 423"/>
                <a:gd name="T6" fmla="*/ 568 w 568"/>
                <a:gd name="T7" fmla="*/ 0 h 423"/>
                <a:gd name="T8" fmla="*/ 568 w 568"/>
                <a:gd name="T9" fmla="*/ 0 h 423"/>
                <a:gd name="T10" fmla="*/ 0 w 568"/>
                <a:gd name="T11" fmla="*/ 1 h 423"/>
                <a:gd name="T12" fmla="*/ 0 w 568"/>
                <a:gd name="T13" fmla="*/ 423 h 423"/>
              </a:gdLst>
              <a:ahLst/>
              <a:cxnLst>
                <a:cxn ang="0">
                  <a:pos x="T0" y="T1"/>
                </a:cxn>
                <a:cxn ang="0">
                  <a:pos x="T2" y="T3"/>
                </a:cxn>
                <a:cxn ang="0">
                  <a:pos x="T4" y="T5"/>
                </a:cxn>
                <a:cxn ang="0">
                  <a:pos x="T6" y="T7"/>
                </a:cxn>
                <a:cxn ang="0">
                  <a:pos x="T8" y="T9"/>
                </a:cxn>
                <a:cxn ang="0">
                  <a:pos x="T10" y="T11"/>
                </a:cxn>
                <a:cxn ang="0">
                  <a:pos x="T12" y="T13"/>
                </a:cxn>
              </a:cxnLst>
              <a:rect l="0" t="0" r="r" b="b"/>
              <a:pathLst>
                <a:path w="568" h="423">
                  <a:moveTo>
                    <a:pt x="0" y="423"/>
                  </a:moveTo>
                  <a:lnTo>
                    <a:pt x="1" y="423"/>
                  </a:lnTo>
                  <a:lnTo>
                    <a:pt x="1" y="1"/>
                  </a:lnTo>
                  <a:lnTo>
                    <a:pt x="568" y="0"/>
                  </a:lnTo>
                  <a:lnTo>
                    <a:pt x="568" y="0"/>
                  </a:lnTo>
                  <a:lnTo>
                    <a:pt x="0" y="1"/>
                  </a:lnTo>
                  <a:lnTo>
                    <a:pt x="0" y="423"/>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9" name="Rectangle 37"/>
            <p:cNvSpPr>
              <a:spLocks noChangeArrowheads="1"/>
            </p:cNvSpPr>
            <p:nvPr/>
          </p:nvSpPr>
          <p:spPr bwMode="auto">
            <a:xfrm>
              <a:off x="3983870" y="4711589"/>
              <a:ext cx="775550" cy="71241"/>
            </a:xfrm>
            <a:prstGeom prst="rect">
              <a:avLst/>
            </a:prstGeom>
            <a:solidFill>
              <a:srgbClr val="B0B0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0" name="Oval 38"/>
            <p:cNvSpPr>
              <a:spLocks noChangeArrowheads="1"/>
            </p:cNvSpPr>
            <p:nvPr/>
          </p:nvSpPr>
          <p:spPr bwMode="auto">
            <a:xfrm>
              <a:off x="4351406" y="3720699"/>
              <a:ext cx="32382" cy="34001"/>
            </a:xfrm>
            <a:prstGeom prst="ellipse">
              <a:avLst/>
            </a:pr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1" name="Freeform 39"/>
            <p:cNvSpPr>
              <a:spLocks/>
            </p:cNvSpPr>
            <p:nvPr/>
          </p:nvSpPr>
          <p:spPr bwMode="auto">
            <a:xfrm>
              <a:off x="4157114" y="3858322"/>
              <a:ext cx="427443" cy="250961"/>
            </a:xfrm>
            <a:custGeom>
              <a:avLst/>
              <a:gdLst>
                <a:gd name="T0" fmla="*/ 113 w 226"/>
                <a:gd name="T1" fmla="*/ 0 h 133"/>
                <a:gd name="T2" fmla="*/ 111 w 226"/>
                <a:gd name="T3" fmla="*/ 0 h 133"/>
                <a:gd name="T4" fmla="*/ 2 w 226"/>
                <a:gd name="T5" fmla="*/ 63 h 133"/>
                <a:gd name="T6" fmla="*/ 0 w 226"/>
                <a:gd name="T7" fmla="*/ 66 h 133"/>
                <a:gd name="T8" fmla="*/ 2 w 226"/>
                <a:gd name="T9" fmla="*/ 69 h 133"/>
                <a:gd name="T10" fmla="*/ 112 w 226"/>
                <a:gd name="T11" fmla="*/ 133 h 133"/>
                <a:gd name="T12" fmla="*/ 114 w 226"/>
                <a:gd name="T13" fmla="*/ 133 h 133"/>
                <a:gd name="T14" fmla="*/ 115 w 226"/>
                <a:gd name="T15" fmla="*/ 133 h 133"/>
                <a:gd name="T16" fmla="*/ 225 w 226"/>
                <a:gd name="T17" fmla="*/ 69 h 133"/>
                <a:gd name="T18" fmla="*/ 226 w 226"/>
                <a:gd name="T19" fmla="*/ 67 h 133"/>
                <a:gd name="T20" fmla="*/ 225 w 226"/>
                <a:gd name="T21" fmla="*/ 64 h 133"/>
                <a:gd name="T22" fmla="*/ 115 w 226"/>
                <a:gd name="T23" fmla="*/ 0 h 133"/>
                <a:gd name="T24" fmla="*/ 113 w 226"/>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33">
                  <a:moveTo>
                    <a:pt x="113" y="0"/>
                  </a:moveTo>
                  <a:cubicBezTo>
                    <a:pt x="112" y="0"/>
                    <a:pt x="112" y="0"/>
                    <a:pt x="111" y="0"/>
                  </a:cubicBezTo>
                  <a:cubicBezTo>
                    <a:pt x="2" y="63"/>
                    <a:pt x="2" y="63"/>
                    <a:pt x="2" y="63"/>
                  </a:cubicBezTo>
                  <a:cubicBezTo>
                    <a:pt x="1" y="64"/>
                    <a:pt x="0" y="65"/>
                    <a:pt x="0" y="66"/>
                  </a:cubicBezTo>
                  <a:cubicBezTo>
                    <a:pt x="0" y="67"/>
                    <a:pt x="1" y="68"/>
                    <a:pt x="2" y="69"/>
                  </a:cubicBezTo>
                  <a:cubicBezTo>
                    <a:pt x="112" y="133"/>
                    <a:pt x="112" y="133"/>
                    <a:pt x="112" y="133"/>
                  </a:cubicBezTo>
                  <a:cubicBezTo>
                    <a:pt x="112" y="133"/>
                    <a:pt x="113" y="133"/>
                    <a:pt x="114" y="133"/>
                  </a:cubicBezTo>
                  <a:cubicBezTo>
                    <a:pt x="114" y="133"/>
                    <a:pt x="115" y="133"/>
                    <a:pt x="115" y="133"/>
                  </a:cubicBezTo>
                  <a:cubicBezTo>
                    <a:pt x="225" y="69"/>
                    <a:pt x="225" y="69"/>
                    <a:pt x="225" y="69"/>
                  </a:cubicBezTo>
                  <a:cubicBezTo>
                    <a:pt x="226" y="69"/>
                    <a:pt x="226" y="68"/>
                    <a:pt x="226" y="67"/>
                  </a:cubicBezTo>
                  <a:cubicBezTo>
                    <a:pt x="226" y="65"/>
                    <a:pt x="226" y="64"/>
                    <a:pt x="225" y="64"/>
                  </a:cubicBezTo>
                  <a:cubicBezTo>
                    <a:pt x="115" y="0"/>
                    <a:pt x="115" y="0"/>
                    <a:pt x="115" y="0"/>
                  </a:cubicBezTo>
                  <a:cubicBezTo>
                    <a:pt x="114" y="0"/>
                    <a:pt x="114" y="0"/>
                    <a:pt x="113" y="0"/>
                  </a:cubicBezTo>
                </a:path>
              </a:pathLst>
            </a:custGeom>
            <a:solidFill>
              <a:srgbClr val="E5F8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2" name="Freeform 40"/>
            <p:cNvSpPr>
              <a:spLocks/>
            </p:cNvSpPr>
            <p:nvPr/>
          </p:nvSpPr>
          <p:spPr bwMode="auto">
            <a:xfrm>
              <a:off x="4127970" y="4028328"/>
              <a:ext cx="220198" cy="375632"/>
            </a:xfrm>
            <a:custGeom>
              <a:avLst/>
              <a:gdLst>
                <a:gd name="T0" fmla="*/ 3 w 116"/>
                <a:gd name="T1" fmla="*/ 0 h 198"/>
                <a:gd name="T2" fmla="*/ 1 w 116"/>
                <a:gd name="T3" fmla="*/ 1 h 198"/>
                <a:gd name="T4" fmla="*/ 0 w 116"/>
                <a:gd name="T5" fmla="*/ 4 h 198"/>
                <a:gd name="T6" fmla="*/ 0 w 116"/>
                <a:gd name="T7" fmla="*/ 131 h 198"/>
                <a:gd name="T8" fmla="*/ 1 w 116"/>
                <a:gd name="T9" fmla="*/ 134 h 198"/>
                <a:gd name="T10" fmla="*/ 111 w 116"/>
                <a:gd name="T11" fmla="*/ 197 h 198"/>
                <a:gd name="T12" fmla="*/ 113 w 116"/>
                <a:gd name="T13" fmla="*/ 198 h 198"/>
                <a:gd name="T14" fmla="*/ 114 w 116"/>
                <a:gd name="T15" fmla="*/ 197 h 198"/>
                <a:gd name="T16" fmla="*/ 116 w 116"/>
                <a:gd name="T17" fmla="*/ 194 h 198"/>
                <a:gd name="T18" fmla="*/ 116 w 116"/>
                <a:gd name="T19" fmla="*/ 67 h 198"/>
                <a:gd name="T20" fmla="*/ 114 w 116"/>
                <a:gd name="T21" fmla="*/ 64 h 198"/>
                <a:gd name="T22" fmla="*/ 5 w 116"/>
                <a:gd name="T23" fmla="*/ 1 h 198"/>
                <a:gd name="T24" fmla="*/ 3 w 116"/>
                <a:gd name="T25"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8">
                  <a:moveTo>
                    <a:pt x="3" y="0"/>
                  </a:moveTo>
                  <a:cubicBezTo>
                    <a:pt x="2" y="0"/>
                    <a:pt x="2" y="0"/>
                    <a:pt x="1" y="1"/>
                  </a:cubicBezTo>
                  <a:cubicBezTo>
                    <a:pt x="0" y="1"/>
                    <a:pt x="0" y="2"/>
                    <a:pt x="0" y="4"/>
                  </a:cubicBezTo>
                  <a:cubicBezTo>
                    <a:pt x="0" y="131"/>
                    <a:pt x="0" y="131"/>
                    <a:pt x="0" y="131"/>
                  </a:cubicBezTo>
                  <a:cubicBezTo>
                    <a:pt x="0" y="132"/>
                    <a:pt x="0" y="133"/>
                    <a:pt x="1" y="134"/>
                  </a:cubicBezTo>
                  <a:cubicBezTo>
                    <a:pt x="111" y="197"/>
                    <a:pt x="111" y="197"/>
                    <a:pt x="111" y="197"/>
                  </a:cubicBezTo>
                  <a:cubicBezTo>
                    <a:pt x="112" y="197"/>
                    <a:pt x="112" y="198"/>
                    <a:pt x="113" y="198"/>
                  </a:cubicBezTo>
                  <a:cubicBezTo>
                    <a:pt x="113" y="198"/>
                    <a:pt x="114" y="197"/>
                    <a:pt x="114" y="197"/>
                  </a:cubicBezTo>
                  <a:cubicBezTo>
                    <a:pt x="115" y="197"/>
                    <a:pt x="116" y="196"/>
                    <a:pt x="116" y="194"/>
                  </a:cubicBezTo>
                  <a:cubicBezTo>
                    <a:pt x="116" y="67"/>
                    <a:pt x="116" y="67"/>
                    <a:pt x="116" y="67"/>
                  </a:cubicBezTo>
                  <a:cubicBezTo>
                    <a:pt x="116" y="66"/>
                    <a:pt x="115" y="65"/>
                    <a:pt x="114" y="64"/>
                  </a:cubicBezTo>
                  <a:cubicBezTo>
                    <a:pt x="5" y="1"/>
                    <a:pt x="5" y="1"/>
                    <a:pt x="5" y="1"/>
                  </a:cubicBezTo>
                  <a:cubicBezTo>
                    <a:pt x="4" y="0"/>
                    <a:pt x="3" y="0"/>
                    <a:pt x="3" y="0"/>
                  </a:cubicBezTo>
                </a:path>
              </a:pathLst>
            </a:custGeom>
            <a:solidFill>
              <a:srgbClr val="CCF1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3" name="Freeform 41"/>
            <p:cNvSpPr>
              <a:spLocks/>
            </p:cNvSpPr>
            <p:nvPr/>
          </p:nvSpPr>
          <p:spPr bwMode="auto">
            <a:xfrm>
              <a:off x="4395122" y="4029947"/>
              <a:ext cx="220198" cy="374013"/>
            </a:xfrm>
            <a:custGeom>
              <a:avLst/>
              <a:gdLst>
                <a:gd name="T0" fmla="*/ 113 w 116"/>
                <a:gd name="T1" fmla="*/ 0 h 197"/>
                <a:gd name="T2" fmla="*/ 111 w 116"/>
                <a:gd name="T3" fmla="*/ 1 h 197"/>
                <a:gd name="T4" fmla="*/ 1 w 116"/>
                <a:gd name="T5" fmla="*/ 64 h 197"/>
                <a:gd name="T6" fmla="*/ 0 w 116"/>
                <a:gd name="T7" fmla="*/ 67 h 197"/>
                <a:gd name="T8" fmla="*/ 0 w 116"/>
                <a:gd name="T9" fmla="*/ 193 h 197"/>
                <a:gd name="T10" fmla="*/ 1 w 116"/>
                <a:gd name="T11" fmla="*/ 196 h 197"/>
                <a:gd name="T12" fmla="*/ 3 w 116"/>
                <a:gd name="T13" fmla="*/ 197 h 197"/>
                <a:gd name="T14" fmla="*/ 5 w 116"/>
                <a:gd name="T15" fmla="*/ 196 h 197"/>
                <a:gd name="T16" fmla="*/ 114 w 116"/>
                <a:gd name="T17" fmla="*/ 133 h 197"/>
                <a:gd name="T18" fmla="*/ 116 w 116"/>
                <a:gd name="T19" fmla="*/ 130 h 197"/>
                <a:gd name="T20" fmla="*/ 116 w 116"/>
                <a:gd name="T21" fmla="*/ 3 h 197"/>
                <a:gd name="T22" fmla="*/ 114 w 116"/>
                <a:gd name="T23" fmla="*/ 1 h 197"/>
                <a:gd name="T24" fmla="*/ 113 w 116"/>
                <a:gd name="T2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7">
                  <a:moveTo>
                    <a:pt x="113" y="0"/>
                  </a:moveTo>
                  <a:cubicBezTo>
                    <a:pt x="112" y="0"/>
                    <a:pt x="112" y="0"/>
                    <a:pt x="111" y="1"/>
                  </a:cubicBezTo>
                  <a:cubicBezTo>
                    <a:pt x="1" y="64"/>
                    <a:pt x="1" y="64"/>
                    <a:pt x="1" y="64"/>
                  </a:cubicBezTo>
                  <a:cubicBezTo>
                    <a:pt x="0" y="65"/>
                    <a:pt x="0" y="66"/>
                    <a:pt x="0" y="67"/>
                  </a:cubicBezTo>
                  <a:cubicBezTo>
                    <a:pt x="0" y="193"/>
                    <a:pt x="0" y="193"/>
                    <a:pt x="0" y="193"/>
                  </a:cubicBezTo>
                  <a:cubicBezTo>
                    <a:pt x="0" y="195"/>
                    <a:pt x="0" y="196"/>
                    <a:pt x="1" y="196"/>
                  </a:cubicBezTo>
                  <a:cubicBezTo>
                    <a:pt x="2" y="196"/>
                    <a:pt x="2" y="197"/>
                    <a:pt x="3" y="197"/>
                  </a:cubicBezTo>
                  <a:cubicBezTo>
                    <a:pt x="3" y="197"/>
                    <a:pt x="4" y="196"/>
                    <a:pt x="5" y="196"/>
                  </a:cubicBezTo>
                  <a:cubicBezTo>
                    <a:pt x="114" y="133"/>
                    <a:pt x="114" y="133"/>
                    <a:pt x="114" y="133"/>
                  </a:cubicBezTo>
                  <a:cubicBezTo>
                    <a:pt x="115" y="132"/>
                    <a:pt x="116" y="131"/>
                    <a:pt x="116" y="130"/>
                  </a:cubicBezTo>
                  <a:cubicBezTo>
                    <a:pt x="116" y="3"/>
                    <a:pt x="116" y="3"/>
                    <a:pt x="116" y="3"/>
                  </a:cubicBezTo>
                  <a:cubicBezTo>
                    <a:pt x="116" y="2"/>
                    <a:pt x="115" y="1"/>
                    <a:pt x="114" y="1"/>
                  </a:cubicBezTo>
                  <a:cubicBezTo>
                    <a:pt x="114" y="0"/>
                    <a:pt x="113" y="0"/>
                    <a:pt x="113" y="0"/>
                  </a:cubicBezTo>
                </a:path>
              </a:pathLst>
            </a:custGeom>
            <a:solidFill>
              <a:srgbClr val="80DD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08" name="Group 107"/>
          <p:cNvGrpSpPr/>
          <p:nvPr/>
        </p:nvGrpSpPr>
        <p:grpSpPr>
          <a:xfrm>
            <a:off x="1325306" y="3751461"/>
            <a:ext cx="1136609" cy="969843"/>
            <a:chOff x="1325306" y="3751461"/>
            <a:chExt cx="1136609" cy="969843"/>
          </a:xfrm>
        </p:grpSpPr>
        <p:sp>
          <p:nvSpPr>
            <p:cNvPr id="44" name="Freeform 42"/>
            <p:cNvSpPr>
              <a:spLocks/>
            </p:cNvSpPr>
            <p:nvPr/>
          </p:nvSpPr>
          <p:spPr bwMode="auto">
            <a:xfrm>
              <a:off x="1325306" y="3924705"/>
              <a:ext cx="1136609" cy="796599"/>
            </a:xfrm>
            <a:custGeom>
              <a:avLst/>
              <a:gdLst>
                <a:gd name="T0" fmla="*/ 0 w 599"/>
                <a:gd name="T1" fmla="*/ 398 h 420"/>
                <a:gd name="T2" fmla="*/ 22 w 599"/>
                <a:gd name="T3" fmla="*/ 420 h 420"/>
                <a:gd name="T4" fmla="*/ 577 w 599"/>
                <a:gd name="T5" fmla="*/ 420 h 420"/>
                <a:gd name="T6" fmla="*/ 599 w 599"/>
                <a:gd name="T7" fmla="*/ 398 h 420"/>
                <a:gd name="T8" fmla="*/ 599 w 599"/>
                <a:gd name="T9" fmla="*/ 0 h 420"/>
                <a:gd name="T10" fmla="*/ 0 w 599"/>
                <a:gd name="T11" fmla="*/ 0 h 420"/>
                <a:gd name="T12" fmla="*/ 0 w 599"/>
                <a:gd name="T13" fmla="*/ 398 h 420"/>
              </a:gdLst>
              <a:ahLst/>
              <a:cxnLst>
                <a:cxn ang="0">
                  <a:pos x="T0" y="T1"/>
                </a:cxn>
                <a:cxn ang="0">
                  <a:pos x="T2" y="T3"/>
                </a:cxn>
                <a:cxn ang="0">
                  <a:pos x="T4" y="T5"/>
                </a:cxn>
                <a:cxn ang="0">
                  <a:pos x="T6" y="T7"/>
                </a:cxn>
                <a:cxn ang="0">
                  <a:pos x="T8" y="T9"/>
                </a:cxn>
                <a:cxn ang="0">
                  <a:pos x="T10" y="T11"/>
                </a:cxn>
                <a:cxn ang="0">
                  <a:pos x="T12" y="T13"/>
                </a:cxn>
              </a:cxnLst>
              <a:rect l="0" t="0" r="r" b="b"/>
              <a:pathLst>
                <a:path w="599" h="420">
                  <a:moveTo>
                    <a:pt x="0" y="398"/>
                  </a:moveTo>
                  <a:cubicBezTo>
                    <a:pt x="0" y="410"/>
                    <a:pt x="10" y="420"/>
                    <a:pt x="22" y="420"/>
                  </a:cubicBezTo>
                  <a:cubicBezTo>
                    <a:pt x="577" y="420"/>
                    <a:pt x="577" y="420"/>
                    <a:pt x="577" y="420"/>
                  </a:cubicBezTo>
                  <a:cubicBezTo>
                    <a:pt x="589" y="420"/>
                    <a:pt x="599" y="410"/>
                    <a:pt x="599" y="398"/>
                  </a:cubicBezTo>
                  <a:cubicBezTo>
                    <a:pt x="599" y="0"/>
                    <a:pt x="599" y="0"/>
                    <a:pt x="599" y="0"/>
                  </a:cubicBezTo>
                  <a:cubicBezTo>
                    <a:pt x="0" y="0"/>
                    <a:pt x="0" y="0"/>
                    <a:pt x="0" y="0"/>
                  </a:cubicBezTo>
                  <a:cubicBezTo>
                    <a:pt x="0" y="398"/>
                    <a:pt x="0" y="398"/>
                    <a:pt x="0" y="398"/>
                  </a:cubicBezTo>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5" name="Freeform 43"/>
            <p:cNvSpPr>
              <a:spLocks/>
            </p:cNvSpPr>
            <p:nvPr/>
          </p:nvSpPr>
          <p:spPr bwMode="auto">
            <a:xfrm>
              <a:off x="1325306" y="3751461"/>
              <a:ext cx="1136609" cy="173244"/>
            </a:xfrm>
            <a:custGeom>
              <a:avLst/>
              <a:gdLst>
                <a:gd name="T0" fmla="*/ 577 w 599"/>
                <a:gd name="T1" fmla="*/ 0 h 91"/>
                <a:gd name="T2" fmla="*/ 22 w 599"/>
                <a:gd name="T3" fmla="*/ 0 h 91"/>
                <a:gd name="T4" fmla="*/ 0 w 599"/>
                <a:gd name="T5" fmla="*/ 22 h 91"/>
                <a:gd name="T6" fmla="*/ 0 w 599"/>
                <a:gd name="T7" fmla="*/ 91 h 91"/>
                <a:gd name="T8" fmla="*/ 599 w 599"/>
                <a:gd name="T9" fmla="*/ 91 h 91"/>
                <a:gd name="T10" fmla="*/ 599 w 599"/>
                <a:gd name="T11" fmla="*/ 22 h 91"/>
                <a:gd name="T12" fmla="*/ 577 w 599"/>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599" h="91">
                  <a:moveTo>
                    <a:pt x="577" y="0"/>
                  </a:moveTo>
                  <a:cubicBezTo>
                    <a:pt x="22" y="0"/>
                    <a:pt x="22" y="0"/>
                    <a:pt x="22" y="0"/>
                  </a:cubicBezTo>
                  <a:cubicBezTo>
                    <a:pt x="10" y="0"/>
                    <a:pt x="0" y="10"/>
                    <a:pt x="0" y="22"/>
                  </a:cubicBezTo>
                  <a:cubicBezTo>
                    <a:pt x="0" y="91"/>
                    <a:pt x="0" y="91"/>
                    <a:pt x="0" y="91"/>
                  </a:cubicBezTo>
                  <a:cubicBezTo>
                    <a:pt x="599" y="91"/>
                    <a:pt x="599" y="91"/>
                    <a:pt x="599" y="91"/>
                  </a:cubicBezTo>
                  <a:cubicBezTo>
                    <a:pt x="599" y="22"/>
                    <a:pt x="599" y="22"/>
                    <a:pt x="599" y="22"/>
                  </a:cubicBezTo>
                  <a:cubicBezTo>
                    <a:pt x="599" y="10"/>
                    <a:pt x="589" y="0"/>
                    <a:pt x="577" y="0"/>
                  </a:cubicBezTo>
                </a:path>
              </a:pathLst>
            </a:custGeom>
            <a:solidFill>
              <a:srgbClr val="8DC6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6" name="Rectangle 44"/>
            <p:cNvSpPr>
              <a:spLocks noChangeArrowheads="1"/>
            </p:cNvSpPr>
            <p:nvPr/>
          </p:nvSpPr>
          <p:spPr bwMode="auto">
            <a:xfrm>
              <a:off x="166046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7" name="Rectangle 45"/>
            <p:cNvSpPr>
              <a:spLocks noChangeArrowheads="1"/>
            </p:cNvSpPr>
            <p:nvPr/>
          </p:nvSpPr>
          <p:spPr bwMode="auto">
            <a:xfrm>
              <a:off x="166046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8" name="Rectangle 4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9" name="Rectangle 4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0" name="Rectangle 48"/>
            <p:cNvSpPr>
              <a:spLocks noChangeArrowheads="1"/>
            </p:cNvSpPr>
            <p:nvPr/>
          </p:nvSpPr>
          <p:spPr bwMode="auto">
            <a:xfrm>
              <a:off x="166046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1" name="Rectangle 49"/>
            <p:cNvSpPr>
              <a:spLocks noChangeArrowheads="1"/>
            </p:cNvSpPr>
            <p:nvPr/>
          </p:nvSpPr>
          <p:spPr bwMode="auto">
            <a:xfrm>
              <a:off x="1660460"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2" name="Rectangle 50"/>
            <p:cNvSpPr>
              <a:spLocks noChangeArrowheads="1"/>
            </p:cNvSpPr>
            <p:nvPr/>
          </p:nvSpPr>
          <p:spPr bwMode="auto">
            <a:xfrm>
              <a:off x="191304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3" name="Rectangle 51"/>
            <p:cNvSpPr>
              <a:spLocks noChangeArrowheads="1"/>
            </p:cNvSpPr>
            <p:nvPr/>
          </p:nvSpPr>
          <p:spPr bwMode="auto">
            <a:xfrm>
              <a:off x="191304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4" name="Rectangle 52"/>
            <p:cNvSpPr>
              <a:spLocks noChangeArrowheads="1"/>
            </p:cNvSpPr>
            <p:nvPr/>
          </p:nvSpPr>
          <p:spPr bwMode="auto">
            <a:xfrm>
              <a:off x="191304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5" name="Rectangle 53"/>
            <p:cNvSpPr>
              <a:spLocks noChangeArrowheads="1"/>
            </p:cNvSpPr>
            <p:nvPr/>
          </p:nvSpPr>
          <p:spPr bwMode="auto">
            <a:xfrm>
              <a:off x="191304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6" name="Rectangle 54"/>
            <p:cNvSpPr>
              <a:spLocks noChangeArrowheads="1"/>
            </p:cNvSpPr>
            <p:nvPr/>
          </p:nvSpPr>
          <p:spPr bwMode="auto">
            <a:xfrm>
              <a:off x="191304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7" name="Rectangle 55"/>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8" name="Rectangle 56"/>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9" name="Rectangle 57"/>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0" name="Rectangle 58"/>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1" name="Rectangle 59"/>
            <p:cNvSpPr>
              <a:spLocks noChangeArrowheads="1"/>
            </p:cNvSpPr>
            <p:nvPr/>
          </p:nvSpPr>
          <p:spPr bwMode="auto">
            <a:xfrm>
              <a:off x="140949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2" name="Rectangle 60"/>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3" name="Rectangle 61"/>
            <p:cNvSpPr>
              <a:spLocks noChangeArrowheads="1"/>
            </p:cNvSpPr>
            <p:nvPr/>
          </p:nvSpPr>
          <p:spPr bwMode="auto">
            <a:xfrm>
              <a:off x="140949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4" name="Rectangle 62"/>
            <p:cNvSpPr>
              <a:spLocks noChangeArrowheads="1"/>
            </p:cNvSpPr>
            <p:nvPr/>
          </p:nvSpPr>
          <p:spPr bwMode="auto">
            <a:xfrm>
              <a:off x="1409499" y="4510821"/>
              <a:ext cx="210483" cy="124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5" name="Rectangle 63"/>
            <p:cNvSpPr>
              <a:spLocks noChangeArrowheads="1"/>
            </p:cNvSpPr>
            <p:nvPr/>
          </p:nvSpPr>
          <p:spPr bwMode="auto">
            <a:xfrm>
              <a:off x="166046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6" name="Rectangle 64"/>
            <p:cNvSpPr>
              <a:spLocks noChangeArrowheads="1"/>
            </p:cNvSpPr>
            <p:nvPr/>
          </p:nvSpPr>
          <p:spPr bwMode="auto">
            <a:xfrm>
              <a:off x="191304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7" name="Rectangle 65"/>
            <p:cNvSpPr>
              <a:spLocks noChangeArrowheads="1"/>
            </p:cNvSpPr>
            <p:nvPr/>
          </p:nvSpPr>
          <p:spPr bwMode="auto">
            <a:xfrm>
              <a:off x="216723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8" name="Rectangle 66"/>
            <p:cNvSpPr>
              <a:spLocks noChangeArrowheads="1"/>
            </p:cNvSpPr>
            <p:nvPr/>
          </p:nvSpPr>
          <p:spPr bwMode="auto">
            <a:xfrm>
              <a:off x="216723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9" name="Rectangle 67"/>
            <p:cNvSpPr>
              <a:spLocks noChangeArrowheads="1"/>
            </p:cNvSpPr>
            <p:nvPr/>
          </p:nvSpPr>
          <p:spPr bwMode="auto">
            <a:xfrm>
              <a:off x="216723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0" name="Rectangle 68"/>
            <p:cNvSpPr>
              <a:spLocks noChangeArrowheads="1"/>
            </p:cNvSpPr>
            <p:nvPr/>
          </p:nvSpPr>
          <p:spPr bwMode="auto">
            <a:xfrm>
              <a:off x="216723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1" name="Freeform 69"/>
            <p:cNvSpPr>
              <a:spLocks noEditPoints="1"/>
            </p:cNvSpPr>
            <p:nvPr/>
          </p:nvSpPr>
          <p:spPr bwMode="auto">
            <a:xfrm>
              <a:off x="1360926" y="3751461"/>
              <a:ext cx="956889" cy="0"/>
            </a:xfrm>
            <a:custGeom>
              <a:avLst/>
              <a:gdLst>
                <a:gd name="T0" fmla="*/ 140 w 504"/>
                <a:gd name="T1" fmla="*/ 5 w 504"/>
                <a:gd name="T2" fmla="*/ 0 w 504"/>
                <a:gd name="T3" fmla="*/ 3 w 504"/>
                <a:gd name="T4" fmla="*/ 140 w 504"/>
                <a:gd name="T5" fmla="*/ 140 w 504"/>
                <a:gd name="T6" fmla="*/ 504 w 504"/>
                <a:gd name="T7" fmla="*/ 159 w 504"/>
                <a:gd name="T8" fmla="*/ 159 w 504"/>
                <a:gd name="T9" fmla="*/ 503 w 504"/>
                <a:gd name="T10" fmla="*/ 504 w 504"/>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504">
                  <a:moveTo>
                    <a:pt x="140" y="0"/>
                  </a:moveTo>
                  <a:cubicBezTo>
                    <a:pt x="5" y="0"/>
                    <a:pt x="5" y="0"/>
                    <a:pt x="5" y="0"/>
                  </a:cubicBezTo>
                  <a:cubicBezTo>
                    <a:pt x="3" y="0"/>
                    <a:pt x="1" y="0"/>
                    <a:pt x="0" y="0"/>
                  </a:cubicBezTo>
                  <a:cubicBezTo>
                    <a:pt x="1" y="0"/>
                    <a:pt x="2" y="0"/>
                    <a:pt x="3" y="0"/>
                  </a:cubicBezTo>
                  <a:cubicBezTo>
                    <a:pt x="140" y="0"/>
                    <a:pt x="140" y="0"/>
                    <a:pt x="140" y="0"/>
                  </a:cubicBezTo>
                  <a:cubicBezTo>
                    <a:pt x="140" y="0"/>
                    <a:pt x="140" y="0"/>
                    <a:pt x="140" y="0"/>
                  </a:cubicBezTo>
                  <a:moveTo>
                    <a:pt x="504" y="0"/>
                  </a:moveTo>
                  <a:cubicBezTo>
                    <a:pt x="159" y="0"/>
                    <a:pt x="159" y="0"/>
                    <a:pt x="159" y="0"/>
                  </a:cubicBezTo>
                  <a:cubicBezTo>
                    <a:pt x="159" y="0"/>
                    <a:pt x="159" y="0"/>
                    <a:pt x="159" y="0"/>
                  </a:cubicBezTo>
                  <a:cubicBezTo>
                    <a:pt x="503" y="0"/>
                    <a:pt x="503" y="0"/>
                    <a:pt x="503" y="0"/>
                  </a:cubicBezTo>
                  <a:cubicBezTo>
                    <a:pt x="504" y="0"/>
                    <a:pt x="504" y="0"/>
                    <a:pt x="504"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2" name="Freeform 70"/>
            <p:cNvSpPr>
              <a:spLocks/>
            </p:cNvSpPr>
            <p:nvPr/>
          </p:nvSpPr>
          <p:spPr bwMode="auto">
            <a:xfrm>
              <a:off x="1626459" y="3751461"/>
              <a:ext cx="37239" cy="0"/>
            </a:xfrm>
            <a:custGeom>
              <a:avLst/>
              <a:gdLst>
                <a:gd name="T0" fmla="*/ 19 w 19"/>
                <a:gd name="T1" fmla="*/ 0 w 19"/>
                <a:gd name="T2" fmla="*/ 0 w 19"/>
                <a:gd name="T3" fmla="*/ 19 w 19"/>
                <a:gd name="T4" fmla="*/ 19 w 19"/>
              </a:gdLst>
              <a:ahLst/>
              <a:cxnLst>
                <a:cxn ang="0">
                  <a:pos x="T0" y="0"/>
                </a:cxn>
                <a:cxn ang="0">
                  <a:pos x="T1" y="0"/>
                </a:cxn>
                <a:cxn ang="0">
                  <a:pos x="T2" y="0"/>
                </a:cxn>
                <a:cxn ang="0">
                  <a:pos x="T3" y="0"/>
                </a:cxn>
                <a:cxn ang="0">
                  <a:pos x="T4" y="0"/>
                </a:cxn>
              </a:cxnLst>
              <a:rect l="0" t="0" r="r" b="b"/>
              <a:pathLst>
                <a:path w="19">
                  <a:moveTo>
                    <a:pt x="19" y="0"/>
                  </a:moveTo>
                  <a:cubicBezTo>
                    <a:pt x="0" y="0"/>
                    <a:pt x="0" y="0"/>
                    <a:pt x="0" y="0"/>
                  </a:cubicBezTo>
                  <a:cubicBezTo>
                    <a:pt x="0" y="0"/>
                    <a:pt x="0" y="0"/>
                    <a:pt x="0" y="0"/>
                  </a:cubicBezTo>
                  <a:cubicBezTo>
                    <a:pt x="19" y="0"/>
                    <a:pt x="19" y="0"/>
                    <a:pt x="19" y="0"/>
                  </a:cubicBezTo>
                  <a:cubicBezTo>
                    <a:pt x="19" y="0"/>
                    <a:pt x="19" y="0"/>
                    <a:pt x="19" y="0"/>
                  </a:cubicBezTo>
                </a:path>
              </a:pathLst>
            </a:custGeom>
            <a:solidFill>
              <a:srgbClr val="89CF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3" name="Freeform 71"/>
            <p:cNvSpPr>
              <a:spLocks/>
            </p:cNvSpPr>
            <p:nvPr/>
          </p:nvSpPr>
          <p:spPr bwMode="auto">
            <a:xfrm>
              <a:off x="1364164" y="4721304"/>
              <a:ext cx="56669" cy="0"/>
            </a:xfrm>
            <a:custGeom>
              <a:avLst/>
              <a:gdLst>
                <a:gd name="T0" fmla="*/ 0 w 30"/>
                <a:gd name="T1" fmla="*/ 4 w 30"/>
                <a:gd name="T2" fmla="*/ 30 w 30"/>
                <a:gd name="T3" fmla="*/ 30 w 30"/>
                <a:gd name="T4" fmla="*/ 2 w 30"/>
                <a:gd name="T5" fmla="*/ 0 w 30"/>
              </a:gdLst>
              <a:ahLst/>
              <a:cxnLst>
                <a:cxn ang="0">
                  <a:pos x="T0" y="0"/>
                </a:cxn>
                <a:cxn ang="0">
                  <a:pos x="T1" y="0"/>
                </a:cxn>
                <a:cxn ang="0">
                  <a:pos x="T2" y="0"/>
                </a:cxn>
                <a:cxn ang="0">
                  <a:pos x="T3" y="0"/>
                </a:cxn>
                <a:cxn ang="0">
                  <a:pos x="T4" y="0"/>
                </a:cxn>
                <a:cxn ang="0">
                  <a:pos x="T5" y="0"/>
                </a:cxn>
              </a:cxnLst>
              <a:rect l="0" t="0" r="r" b="b"/>
              <a:pathLst>
                <a:path w="30">
                  <a:moveTo>
                    <a:pt x="0" y="0"/>
                  </a:moveTo>
                  <a:cubicBezTo>
                    <a:pt x="1" y="0"/>
                    <a:pt x="2" y="0"/>
                    <a:pt x="4" y="0"/>
                  </a:cubicBezTo>
                  <a:cubicBezTo>
                    <a:pt x="30" y="0"/>
                    <a:pt x="30" y="0"/>
                    <a:pt x="30" y="0"/>
                  </a:cubicBezTo>
                  <a:cubicBezTo>
                    <a:pt x="30" y="0"/>
                    <a:pt x="30" y="0"/>
                    <a:pt x="30" y="0"/>
                  </a:cubicBezTo>
                  <a:cubicBezTo>
                    <a:pt x="2" y="0"/>
                    <a:pt x="2" y="0"/>
                    <a:pt x="2" y="0"/>
                  </a:cubicBezTo>
                  <a:cubicBezTo>
                    <a:pt x="1" y="0"/>
                    <a:pt x="0" y="0"/>
                    <a:pt x="0"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4" name="Freeform 72"/>
            <p:cNvSpPr>
              <a:spLocks noEditPoints="1"/>
            </p:cNvSpPr>
            <p:nvPr/>
          </p:nvSpPr>
          <p:spPr bwMode="auto">
            <a:xfrm>
              <a:off x="1325306" y="3924705"/>
              <a:ext cx="830599" cy="796599"/>
            </a:xfrm>
            <a:custGeom>
              <a:avLst/>
              <a:gdLst>
                <a:gd name="T0" fmla="*/ 44 w 438"/>
                <a:gd name="T1" fmla="*/ 287 h 420"/>
                <a:gd name="T2" fmla="*/ 44 w 438"/>
                <a:gd name="T3" fmla="*/ 220 h 420"/>
                <a:gd name="T4" fmla="*/ 155 w 438"/>
                <a:gd name="T5" fmla="*/ 220 h 420"/>
                <a:gd name="T6" fmla="*/ 155 w 438"/>
                <a:gd name="T7" fmla="*/ 287 h 420"/>
                <a:gd name="T8" fmla="*/ 44 w 438"/>
                <a:gd name="T9" fmla="*/ 287 h 420"/>
                <a:gd name="T10" fmla="*/ 44 w 438"/>
                <a:gd name="T11" fmla="*/ 198 h 420"/>
                <a:gd name="T12" fmla="*/ 44 w 438"/>
                <a:gd name="T13" fmla="*/ 131 h 420"/>
                <a:gd name="T14" fmla="*/ 155 w 438"/>
                <a:gd name="T15" fmla="*/ 131 h 420"/>
                <a:gd name="T16" fmla="*/ 155 w 438"/>
                <a:gd name="T17" fmla="*/ 198 h 420"/>
                <a:gd name="T18" fmla="*/ 44 w 438"/>
                <a:gd name="T19" fmla="*/ 198 h 420"/>
                <a:gd name="T20" fmla="*/ 44 w 438"/>
                <a:gd name="T21" fmla="*/ 109 h 420"/>
                <a:gd name="T22" fmla="*/ 44 w 438"/>
                <a:gd name="T23" fmla="*/ 42 h 420"/>
                <a:gd name="T24" fmla="*/ 155 w 438"/>
                <a:gd name="T25" fmla="*/ 42 h 420"/>
                <a:gd name="T26" fmla="*/ 155 w 438"/>
                <a:gd name="T27" fmla="*/ 109 h 420"/>
                <a:gd name="T28" fmla="*/ 44 w 438"/>
                <a:gd name="T29" fmla="*/ 109 h 420"/>
                <a:gd name="T30" fmla="*/ 177 w 438"/>
                <a:gd name="T31" fmla="*/ 109 h 420"/>
                <a:gd name="T32" fmla="*/ 177 w 438"/>
                <a:gd name="T33" fmla="*/ 42 h 420"/>
                <a:gd name="T34" fmla="*/ 288 w 438"/>
                <a:gd name="T35" fmla="*/ 42 h 420"/>
                <a:gd name="T36" fmla="*/ 288 w 438"/>
                <a:gd name="T37" fmla="*/ 109 h 420"/>
                <a:gd name="T38" fmla="*/ 177 w 438"/>
                <a:gd name="T39" fmla="*/ 109 h 420"/>
                <a:gd name="T40" fmla="*/ 438 w 438"/>
                <a:gd name="T41" fmla="*/ 0 h 420"/>
                <a:gd name="T42" fmla="*/ 0 w 438"/>
                <a:gd name="T43" fmla="*/ 0 h 420"/>
                <a:gd name="T44" fmla="*/ 0 w 438"/>
                <a:gd name="T45" fmla="*/ 20 h 420"/>
                <a:gd name="T46" fmla="*/ 0 w 438"/>
                <a:gd name="T47" fmla="*/ 60 h 420"/>
                <a:gd name="T48" fmla="*/ 0 w 438"/>
                <a:gd name="T49" fmla="*/ 396 h 420"/>
                <a:gd name="T50" fmla="*/ 20 w 438"/>
                <a:gd name="T51" fmla="*/ 420 h 420"/>
                <a:gd name="T52" fmla="*/ 22 w 438"/>
                <a:gd name="T53" fmla="*/ 420 h 420"/>
                <a:gd name="T54" fmla="*/ 50 w 438"/>
                <a:gd name="T55" fmla="*/ 420 h 420"/>
                <a:gd name="T56" fmla="*/ 91 w 438"/>
                <a:gd name="T57" fmla="*/ 375 h 420"/>
                <a:gd name="T58" fmla="*/ 44 w 438"/>
                <a:gd name="T59" fmla="*/ 375 h 420"/>
                <a:gd name="T60" fmla="*/ 44 w 438"/>
                <a:gd name="T61" fmla="*/ 309 h 420"/>
                <a:gd name="T62" fmla="*/ 153 w 438"/>
                <a:gd name="T63" fmla="*/ 309 h 420"/>
                <a:gd name="T64" fmla="*/ 177 w 438"/>
                <a:gd name="T65" fmla="*/ 282 h 420"/>
                <a:gd name="T66" fmla="*/ 177 w 438"/>
                <a:gd name="T67" fmla="*/ 220 h 420"/>
                <a:gd name="T68" fmla="*/ 235 w 438"/>
                <a:gd name="T69" fmla="*/ 220 h 420"/>
                <a:gd name="T70" fmla="*/ 255 w 438"/>
                <a:gd name="T71" fmla="*/ 198 h 420"/>
                <a:gd name="T72" fmla="*/ 177 w 438"/>
                <a:gd name="T73" fmla="*/ 198 h 420"/>
                <a:gd name="T74" fmla="*/ 177 w 438"/>
                <a:gd name="T75" fmla="*/ 131 h 420"/>
                <a:gd name="T76" fmla="*/ 288 w 438"/>
                <a:gd name="T77" fmla="*/ 131 h 420"/>
                <a:gd name="T78" fmla="*/ 288 w 438"/>
                <a:gd name="T79" fmla="*/ 162 h 420"/>
                <a:gd name="T80" fmla="*/ 310 w 438"/>
                <a:gd name="T81" fmla="*/ 138 h 420"/>
                <a:gd name="T82" fmla="*/ 310 w 438"/>
                <a:gd name="T83" fmla="*/ 131 h 420"/>
                <a:gd name="T84" fmla="*/ 317 w 438"/>
                <a:gd name="T85" fmla="*/ 131 h 420"/>
                <a:gd name="T86" fmla="*/ 338 w 438"/>
                <a:gd name="T87" fmla="*/ 109 h 420"/>
                <a:gd name="T88" fmla="*/ 310 w 438"/>
                <a:gd name="T89" fmla="*/ 109 h 420"/>
                <a:gd name="T90" fmla="*/ 310 w 438"/>
                <a:gd name="T91" fmla="*/ 42 h 420"/>
                <a:gd name="T92" fmla="*/ 399 w 438"/>
                <a:gd name="T93" fmla="*/ 42 h 420"/>
                <a:gd name="T94" fmla="*/ 438 w 438"/>
                <a:gd name="T95" fmla="*/ 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8" h="420">
                  <a:moveTo>
                    <a:pt x="44" y="287"/>
                  </a:moveTo>
                  <a:cubicBezTo>
                    <a:pt x="44" y="220"/>
                    <a:pt x="44" y="220"/>
                    <a:pt x="44" y="220"/>
                  </a:cubicBezTo>
                  <a:cubicBezTo>
                    <a:pt x="155" y="220"/>
                    <a:pt x="155" y="220"/>
                    <a:pt x="155" y="220"/>
                  </a:cubicBezTo>
                  <a:cubicBezTo>
                    <a:pt x="155" y="287"/>
                    <a:pt x="155" y="287"/>
                    <a:pt x="155" y="287"/>
                  </a:cubicBezTo>
                  <a:cubicBezTo>
                    <a:pt x="44" y="287"/>
                    <a:pt x="44" y="287"/>
                    <a:pt x="44" y="287"/>
                  </a:cubicBezTo>
                  <a:moveTo>
                    <a:pt x="44" y="198"/>
                  </a:moveTo>
                  <a:cubicBezTo>
                    <a:pt x="44" y="131"/>
                    <a:pt x="44" y="131"/>
                    <a:pt x="44" y="131"/>
                  </a:cubicBezTo>
                  <a:cubicBezTo>
                    <a:pt x="155" y="131"/>
                    <a:pt x="155" y="131"/>
                    <a:pt x="155" y="131"/>
                  </a:cubicBezTo>
                  <a:cubicBezTo>
                    <a:pt x="155" y="198"/>
                    <a:pt x="155" y="198"/>
                    <a:pt x="155" y="198"/>
                  </a:cubicBezTo>
                  <a:cubicBezTo>
                    <a:pt x="44" y="198"/>
                    <a:pt x="44" y="198"/>
                    <a:pt x="44" y="198"/>
                  </a:cubicBezTo>
                  <a:moveTo>
                    <a:pt x="44" y="109"/>
                  </a:moveTo>
                  <a:cubicBezTo>
                    <a:pt x="44" y="42"/>
                    <a:pt x="44" y="42"/>
                    <a:pt x="44" y="42"/>
                  </a:cubicBezTo>
                  <a:cubicBezTo>
                    <a:pt x="155" y="42"/>
                    <a:pt x="155" y="42"/>
                    <a:pt x="155" y="42"/>
                  </a:cubicBezTo>
                  <a:cubicBezTo>
                    <a:pt x="155" y="109"/>
                    <a:pt x="155" y="109"/>
                    <a:pt x="155" y="109"/>
                  </a:cubicBezTo>
                  <a:cubicBezTo>
                    <a:pt x="44" y="109"/>
                    <a:pt x="44" y="109"/>
                    <a:pt x="44" y="109"/>
                  </a:cubicBezTo>
                  <a:moveTo>
                    <a:pt x="177" y="109"/>
                  </a:moveTo>
                  <a:cubicBezTo>
                    <a:pt x="177" y="42"/>
                    <a:pt x="177" y="42"/>
                    <a:pt x="177" y="42"/>
                  </a:cubicBezTo>
                  <a:cubicBezTo>
                    <a:pt x="288" y="42"/>
                    <a:pt x="288" y="42"/>
                    <a:pt x="288" y="42"/>
                  </a:cubicBezTo>
                  <a:cubicBezTo>
                    <a:pt x="288" y="109"/>
                    <a:pt x="288" y="109"/>
                    <a:pt x="288" y="109"/>
                  </a:cubicBezTo>
                  <a:cubicBezTo>
                    <a:pt x="177" y="109"/>
                    <a:pt x="177" y="109"/>
                    <a:pt x="177" y="109"/>
                  </a:cubicBezTo>
                  <a:moveTo>
                    <a:pt x="438" y="0"/>
                  </a:moveTo>
                  <a:cubicBezTo>
                    <a:pt x="0" y="0"/>
                    <a:pt x="0" y="0"/>
                    <a:pt x="0" y="0"/>
                  </a:cubicBezTo>
                  <a:cubicBezTo>
                    <a:pt x="0" y="20"/>
                    <a:pt x="0" y="20"/>
                    <a:pt x="0" y="20"/>
                  </a:cubicBezTo>
                  <a:cubicBezTo>
                    <a:pt x="0" y="60"/>
                    <a:pt x="0" y="60"/>
                    <a:pt x="0" y="60"/>
                  </a:cubicBezTo>
                  <a:cubicBezTo>
                    <a:pt x="0" y="396"/>
                    <a:pt x="0" y="396"/>
                    <a:pt x="0" y="396"/>
                  </a:cubicBezTo>
                  <a:cubicBezTo>
                    <a:pt x="0" y="408"/>
                    <a:pt x="8" y="418"/>
                    <a:pt x="20" y="420"/>
                  </a:cubicBezTo>
                  <a:cubicBezTo>
                    <a:pt x="20" y="420"/>
                    <a:pt x="21" y="420"/>
                    <a:pt x="22" y="420"/>
                  </a:cubicBezTo>
                  <a:cubicBezTo>
                    <a:pt x="50" y="420"/>
                    <a:pt x="50" y="420"/>
                    <a:pt x="50" y="420"/>
                  </a:cubicBezTo>
                  <a:cubicBezTo>
                    <a:pt x="91" y="375"/>
                    <a:pt x="91" y="375"/>
                    <a:pt x="91" y="375"/>
                  </a:cubicBezTo>
                  <a:cubicBezTo>
                    <a:pt x="44" y="375"/>
                    <a:pt x="44" y="375"/>
                    <a:pt x="44" y="375"/>
                  </a:cubicBezTo>
                  <a:cubicBezTo>
                    <a:pt x="44" y="309"/>
                    <a:pt x="44" y="309"/>
                    <a:pt x="44" y="309"/>
                  </a:cubicBezTo>
                  <a:cubicBezTo>
                    <a:pt x="153" y="309"/>
                    <a:pt x="153" y="309"/>
                    <a:pt x="153" y="309"/>
                  </a:cubicBezTo>
                  <a:cubicBezTo>
                    <a:pt x="177" y="282"/>
                    <a:pt x="177" y="282"/>
                    <a:pt x="177" y="282"/>
                  </a:cubicBezTo>
                  <a:cubicBezTo>
                    <a:pt x="177" y="220"/>
                    <a:pt x="177" y="220"/>
                    <a:pt x="177" y="220"/>
                  </a:cubicBezTo>
                  <a:cubicBezTo>
                    <a:pt x="235" y="220"/>
                    <a:pt x="235" y="220"/>
                    <a:pt x="235" y="220"/>
                  </a:cubicBezTo>
                  <a:cubicBezTo>
                    <a:pt x="255" y="198"/>
                    <a:pt x="255" y="198"/>
                    <a:pt x="255" y="198"/>
                  </a:cubicBezTo>
                  <a:cubicBezTo>
                    <a:pt x="177" y="198"/>
                    <a:pt x="177" y="198"/>
                    <a:pt x="177" y="198"/>
                  </a:cubicBezTo>
                  <a:cubicBezTo>
                    <a:pt x="177" y="131"/>
                    <a:pt x="177" y="131"/>
                    <a:pt x="177" y="131"/>
                  </a:cubicBezTo>
                  <a:cubicBezTo>
                    <a:pt x="288" y="131"/>
                    <a:pt x="288" y="131"/>
                    <a:pt x="288" y="131"/>
                  </a:cubicBezTo>
                  <a:cubicBezTo>
                    <a:pt x="288" y="162"/>
                    <a:pt x="288" y="162"/>
                    <a:pt x="288" y="162"/>
                  </a:cubicBezTo>
                  <a:cubicBezTo>
                    <a:pt x="310" y="138"/>
                    <a:pt x="310" y="138"/>
                    <a:pt x="310" y="138"/>
                  </a:cubicBezTo>
                  <a:cubicBezTo>
                    <a:pt x="310" y="131"/>
                    <a:pt x="310" y="131"/>
                    <a:pt x="310" y="131"/>
                  </a:cubicBezTo>
                  <a:cubicBezTo>
                    <a:pt x="317" y="131"/>
                    <a:pt x="317" y="131"/>
                    <a:pt x="317" y="131"/>
                  </a:cubicBezTo>
                  <a:cubicBezTo>
                    <a:pt x="338" y="109"/>
                    <a:pt x="338" y="109"/>
                    <a:pt x="338" y="109"/>
                  </a:cubicBezTo>
                  <a:cubicBezTo>
                    <a:pt x="310" y="109"/>
                    <a:pt x="310" y="109"/>
                    <a:pt x="310" y="109"/>
                  </a:cubicBezTo>
                  <a:cubicBezTo>
                    <a:pt x="310" y="42"/>
                    <a:pt x="310" y="42"/>
                    <a:pt x="310" y="42"/>
                  </a:cubicBezTo>
                  <a:cubicBezTo>
                    <a:pt x="399" y="42"/>
                    <a:pt x="399" y="42"/>
                    <a:pt x="399" y="42"/>
                  </a:cubicBezTo>
                  <a:cubicBezTo>
                    <a:pt x="438" y="0"/>
                    <a:pt x="438" y="0"/>
                    <a:pt x="438" y="0"/>
                  </a:cubicBezTo>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5" name="Freeform 73"/>
            <p:cNvSpPr>
              <a:spLocks/>
            </p:cNvSpPr>
            <p:nvPr/>
          </p:nvSpPr>
          <p:spPr bwMode="auto">
            <a:xfrm>
              <a:off x="1325306" y="3751461"/>
              <a:ext cx="989271" cy="173244"/>
            </a:xfrm>
            <a:custGeom>
              <a:avLst/>
              <a:gdLst>
                <a:gd name="T0" fmla="*/ 522 w 522"/>
                <a:gd name="T1" fmla="*/ 0 h 91"/>
                <a:gd name="T2" fmla="*/ 178 w 522"/>
                <a:gd name="T3" fmla="*/ 0 h 91"/>
                <a:gd name="T4" fmla="*/ 159 w 522"/>
                <a:gd name="T5" fmla="*/ 0 h 91"/>
                <a:gd name="T6" fmla="*/ 22 w 522"/>
                <a:gd name="T7" fmla="*/ 0 h 91"/>
                <a:gd name="T8" fmla="*/ 19 w 522"/>
                <a:gd name="T9" fmla="*/ 0 h 91"/>
                <a:gd name="T10" fmla="*/ 0 w 522"/>
                <a:gd name="T11" fmla="*/ 24 h 91"/>
                <a:gd name="T12" fmla="*/ 0 w 522"/>
                <a:gd name="T13" fmla="*/ 91 h 91"/>
                <a:gd name="T14" fmla="*/ 438 w 522"/>
                <a:gd name="T15" fmla="*/ 91 h 91"/>
                <a:gd name="T16" fmla="*/ 522 w 522"/>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2" h="91">
                  <a:moveTo>
                    <a:pt x="522" y="0"/>
                  </a:moveTo>
                  <a:cubicBezTo>
                    <a:pt x="178" y="0"/>
                    <a:pt x="178" y="0"/>
                    <a:pt x="178" y="0"/>
                  </a:cubicBezTo>
                  <a:cubicBezTo>
                    <a:pt x="159" y="0"/>
                    <a:pt x="159" y="0"/>
                    <a:pt x="159" y="0"/>
                  </a:cubicBezTo>
                  <a:cubicBezTo>
                    <a:pt x="22" y="0"/>
                    <a:pt x="22" y="0"/>
                    <a:pt x="22" y="0"/>
                  </a:cubicBezTo>
                  <a:cubicBezTo>
                    <a:pt x="21" y="0"/>
                    <a:pt x="20" y="0"/>
                    <a:pt x="19" y="0"/>
                  </a:cubicBezTo>
                  <a:cubicBezTo>
                    <a:pt x="8" y="3"/>
                    <a:pt x="0" y="12"/>
                    <a:pt x="0" y="24"/>
                  </a:cubicBezTo>
                  <a:cubicBezTo>
                    <a:pt x="0" y="91"/>
                    <a:pt x="0" y="91"/>
                    <a:pt x="0" y="91"/>
                  </a:cubicBezTo>
                  <a:cubicBezTo>
                    <a:pt x="438" y="91"/>
                    <a:pt x="438" y="91"/>
                    <a:pt x="438" y="91"/>
                  </a:cubicBezTo>
                  <a:cubicBezTo>
                    <a:pt x="522" y="0"/>
                    <a:pt x="522" y="0"/>
                    <a:pt x="522" y="0"/>
                  </a:cubicBezTo>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6" name="Freeform 74"/>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7" name="Freeform 75"/>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8" name="Rectangle 7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9" name="Rectangle 7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0" name="Freeform 78"/>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1" name="Freeform 79"/>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2" name="Freeform 80"/>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3" name="Freeform 81"/>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4" name="Freeform 82"/>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5" name="Freeform 83"/>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6" name="Rectangle 84"/>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7" name="Rectangle 85"/>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8" name="Rectangle 86"/>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9" name="Rectangle 87"/>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90" name="Rectangle 88"/>
            <p:cNvSpPr>
              <a:spLocks noChangeArrowheads="1"/>
            </p:cNvSpPr>
            <p:nvPr/>
          </p:nvSpPr>
          <p:spPr bwMode="auto">
            <a:xfrm>
              <a:off x="1409499" y="4340815"/>
              <a:ext cx="210483" cy="127909"/>
            </a:xfrm>
            <a:prstGeom prst="rect">
              <a:avLst/>
            </a:prstGeom>
            <a:solidFill>
              <a:srgbClr val="99CC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91" name="Rectangle 89"/>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92" name="Freeform 90"/>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93" name="Freeform 91"/>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sp>
        <p:nvSpPr>
          <p:cNvPr id="99" name="Freeform 97"/>
          <p:cNvSpPr>
            <a:spLocks/>
          </p:cNvSpPr>
          <p:nvPr/>
        </p:nvSpPr>
        <p:spPr bwMode="auto">
          <a:xfrm>
            <a:off x="2810022" y="2065975"/>
            <a:ext cx="145719" cy="25906"/>
          </a:xfrm>
          <a:custGeom>
            <a:avLst/>
            <a:gdLst>
              <a:gd name="T0" fmla="*/ 7 w 77"/>
              <a:gd name="T1" fmla="*/ 14 h 14"/>
              <a:gd name="T2" fmla="*/ 0 w 77"/>
              <a:gd name="T3" fmla="*/ 7 h 14"/>
              <a:gd name="T4" fmla="*/ 7 w 77"/>
              <a:gd name="T5" fmla="*/ 0 h 14"/>
              <a:gd name="T6" fmla="*/ 70 w 77"/>
              <a:gd name="T7" fmla="*/ 0 h 14"/>
              <a:gd name="T8" fmla="*/ 77 w 77"/>
              <a:gd name="T9" fmla="*/ 7 h 14"/>
              <a:gd name="T10" fmla="*/ 70 w 77"/>
              <a:gd name="T11" fmla="*/ 14 h 14"/>
              <a:gd name="T12" fmla="*/ 7 w 7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77" h="14">
                <a:moveTo>
                  <a:pt x="7" y="14"/>
                </a:moveTo>
                <a:cubicBezTo>
                  <a:pt x="3" y="14"/>
                  <a:pt x="0" y="11"/>
                  <a:pt x="0" y="7"/>
                </a:cubicBezTo>
                <a:cubicBezTo>
                  <a:pt x="0" y="3"/>
                  <a:pt x="3" y="0"/>
                  <a:pt x="7" y="0"/>
                </a:cubicBezTo>
                <a:cubicBezTo>
                  <a:pt x="70" y="0"/>
                  <a:pt x="70" y="0"/>
                  <a:pt x="70" y="0"/>
                </a:cubicBezTo>
                <a:cubicBezTo>
                  <a:pt x="74" y="0"/>
                  <a:pt x="77" y="3"/>
                  <a:pt x="77" y="7"/>
                </a:cubicBezTo>
                <a:cubicBezTo>
                  <a:pt x="77" y="11"/>
                  <a:pt x="74" y="14"/>
                  <a:pt x="70" y="14"/>
                </a:cubicBezTo>
                <a:lnTo>
                  <a:pt x="7" y="14"/>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0" name="Freeform 98"/>
          <p:cNvSpPr>
            <a:spLocks/>
          </p:cNvSpPr>
          <p:nvPr/>
        </p:nvSpPr>
        <p:spPr bwMode="auto">
          <a:xfrm>
            <a:off x="2810022" y="2065975"/>
            <a:ext cx="45335" cy="25906"/>
          </a:xfrm>
          <a:custGeom>
            <a:avLst/>
            <a:gdLst>
              <a:gd name="T0" fmla="*/ 22 w 24"/>
              <a:gd name="T1" fmla="*/ 0 h 14"/>
              <a:gd name="T2" fmla="*/ 7 w 24"/>
              <a:gd name="T3" fmla="*/ 0 h 14"/>
              <a:gd name="T4" fmla="*/ 0 w 24"/>
              <a:gd name="T5" fmla="*/ 7 h 14"/>
              <a:gd name="T6" fmla="*/ 7 w 24"/>
              <a:gd name="T7" fmla="*/ 14 h 14"/>
              <a:gd name="T8" fmla="*/ 22 w 24"/>
              <a:gd name="T9" fmla="*/ 14 h 14"/>
              <a:gd name="T10" fmla="*/ 24 w 24"/>
              <a:gd name="T11" fmla="*/ 7 h 14"/>
              <a:gd name="T12" fmla="*/ 22 w 2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2" y="0"/>
                </a:moveTo>
                <a:cubicBezTo>
                  <a:pt x="7" y="0"/>
                  <a:pt x="7" y="0"/>
                  <a:pt x="7" y="0"/>
                </a:cubicBezTo>
                <a:cubicBezTo>
                  <a:pt x="3" y="0"/>
                  <a:pt x="0" y="3"/>
                  <a:pt x="0" y="7"/>
                </a:cubicBezTo>
                <a:cubicBezTo>
                  <a:pt x="0" y="11"/>
                  <a:pt x="3" y="14"/>
                  <a:pt x="7" y="14"/>
                </a:cubicBezTo>
                <a:cubicBezTo>
                  <a:pt x="22" y="14"/>
                  <a:pt x="22" y="14"/>
                  <a:pt x="22" y="14"/>
                </a:cubicBezTo>
                <a:cubicBezTo>
                  <a:pt x="23" y="12"/>
                  <a:pt x="24" y="10"/>
                  <a:pt x="24" y="7"/>
                </a:cubicBezTo>
                <a:cubicBezTo>
                  <a:pt x="24" y="5"/>
                  <a:pt x="23" y="2"/>
                  <a:pt x="2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1" name="Freeform 99"/>
          <p:cNvSpPr>
            <a:spLocks/>
          </p:cNvSpPr>
          <p:nvPr/>
        </p:nvSpPr>
        <p:spPr bwMode="auto">
          <a:xfrm>
            <a:off x="2876405" y="2065975"/>
            <a:ext cx="12953" cy="25906"/>
          </a:xfrm>
          <a:custGeom>
            <a:avLst/>
            <a:gdLst>
              <a:gd name="T0" fmla="*/ 7 w 7"/>
              <a:gd name="T1" fmla="*/ 0 h 14"/>
              <a:gd name="T2" fmla="*/ 0 w 7"/>
              <a:gd name="T3" fmla="*/ 0 h 14"/>
              <a:gd name="T4" fmla="*/ 1 w 7"/>
              <a:gd name="T5" fmla="*/ 7 h 14"/>
              <a:gd name="T6" fmla="*/ 0 w 7"/>
              <a:gd name="T7" fmla="*/ 14 h 14"/>
              <a:gd name="T8" fmla="*/ 7 w 7"/>
              <a:gd name="T9" fmla="*/ 14 h 14"/>
              <a:gd name="T10" fmla="*/ 6 w 7"/>
              <a:gd name="T11" fmla="*/ 7 h 14"/>
              <a:gd name="T12" fmla="*/ 7 w 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7" y="0"/>
                </a:moveTo>
                <a:cubicBezTo>
                  <a:pt x="0" y="0"/>
                  <a:pt x="0" y="0"/>
                  <a:pt x="0" y="0"/>
                </a:cubicBezTo>
                <a:cubicBezTo>
                  <a:pt x="1" y="2"/>
                  <a:pt x="1" y="5"/>
                  <a:pt x="1" y="7"/>
                </a:cubicBezTo>
                <a:cubicBezTo>
                  <a:pt x="1" y="10"/>
                  <a:pt x="1" y="12"/>
                  <a:pt x="0" y="14"/>
                </a:cubicBezTo>
                <a:cubicBezTo>
                  <a:pt x="7" y="14"/>
                  <a:pt x="7" y="14"/>
                  <a:pt x="7" y="14"/>
                </a:cubicBezTo>
                <a:cubicBezTo>
                  <a:pt x="6" y="12"/>
                  <a:pt x="6" y="10"/>
                  <a:pt x="6" y="7"/>
                </a:cubicBezTo>
                <a:cubicBezTo>
                  <a:pt x="6" y="5"/>
                  <a:pt x="6" y="2"/>
                  <a:pt x="7"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2" name="Freeform 100"/>
          <p:cNvSpPr>
            <a:spLocks/>
          </p:cNvSpPr>
          <p:nvPr/>
        </p:nvSpPr>
        <p:spPr bwMode="auto">
          <a:xfrm>
            <a:off x="2910406" y="2065975"/>
            <a:ext cx="45335" cy="25906"/>
          </a:xfrm>
          <a:custGeom>
            <a:avLst/>
            <a:gdLst>
              <a:gd name="T0" fmla="*/ 24 w 24"/>
              <a:gd name="T1" fmla="*/ 7 h 14"/>
              <a:gd name="T2" fmla="*/ 17 w 24"/>
              <a:gd name="T3" fmla="*/ 0 h 14"/>
              <a:gd name="T4" fmla="*/ 2 w 24"/>
              <a:gd name="T5" fmla="*/ 0 h 14"/>
              <a:gd name="T6" fmla="*/ 0 w 24"/>
              <a:gd name="T7" fmla="*/ 7 h 14"/>
              <a:gd name="T8" fmla="*/ 2 w 24"/>
              <a:gd name="T9" fmla="*/ 14 h 14"/>
              <a:gd name="T10" fmla="*/ 17 w 24"/>
              <a:gd name="T11" fmla="*/ 14 h 14"/>
              <a:gd name="T12" fmla="*/ 24 w 24"/>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4" y="7"/>
                </a:moveTo>
                <a:cubicBezTo>
                  <a:pt x="24" y="3"/>
                  <a:pt x="21" y="0"/>
                  <a:pt x="17" y="0"/>
                </a:cubicBezTo>
                <a:cubicBezTo>
                  <a:pt x="2" y="0"/>
                  <a:pt x="2" y="0"/>
                  <a:pt x="2" y="0"/>
                </a:cubicBezTo>
                <a:cubicBezTo>
                  <a:pt x="1" y="2"/>
                  <a:pt x="0" y="5"/>
                  <a:pt x="0" y="7"/>
                </a:cubicBezTo>
                <a:cubicBezTo>
                  <a:pt x="0" y="10"/>
                  <a:pt x="1" y="12"/>
                  <a:pt x="2" y="14"/>
                </a:cubicBezTo>
                <a:cubicBezTo>
                  <a:pt x="17" y="14"/>
                  <a:pt x="17" y="14"/>
                  <a:pt x="17" y="14"/>
                </a:cubicBezTo>
                <a:cubicBezTo>
                  <a:pt x="21" y="14"/>
                  <a:pt x="24" y="11"/>
                  <a:pt x="24" y="7"/>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3" name="Freeform 101"/>
          <p:cNvSpPr>
            <a:spLocks/>
          </p:cNvSpPr>
          <p:nvPr/>
        </p:nvSpPr>
        <p:spPr bwMode="auto">
          <a:xfrm>
            <a:off x="2852118" y="2065975"/>
            <a:ext cx="25906" cy="25906"/>
          </a:xfrm>
          <a:custGeom>
            <a:avLst/>
            <a:gdLst>
              <a:gd name="T0" fmla="*/ 13 w 14"/>
              <a:gd name="T1" fmla="*/ 0 h 14"/>
              <a:gd name="T2" fmla="*/ 0 w 14"/>
              <a:gd name="T3" fmla="*/ 0 h 14"/>
              <a:gd name="T4" fmla="*/ 2 w 14"/>
              <a:gd name="T5" fmla="*/ 7 h 14"/>
              <a:gd name="T6" fmla="*/ 0 w 14"/>
              <a:gd name="T7" fmla="*/ 14 h 14"/>
              <a:gd name="T8" fmla="*/ 13 w 14"/>
              <a:gd name="T9" fmla="*/ 14 h 14"/>
              <a:gd name="T10" fmla="*/ 14 w 14"/>
              <a:gd name="T11" fmla="*/ 7 h 14"/>
              <a:gd name="T12" fmla="*/ 13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3" y="0"/>
                </a:moveTo>
                <a:cubicBezTo>
                  <a:pt x="0" y="0"/>
                  <a:pt x="0" y="0"/>
                  <a:pt x="0" y="0"/>
                </a:cubicBezTo>
                <a:cubicBezTo>
                  <a:pt x="1" y="2"/>
                  <a:pt x="2" y="5"/>
                  <a:pt x="2" y="7"/>
                </a:cubicBezTo>
                <a:cubicBezTo>
                  <a:pt x="2" y="10"/>
                  <a:pt x="1" y="12"/>
                  <a:pt x="0" y="14"/>
                </a:cubicBezTo>
                <a:cubicBezTo>
                  <a:pt x="13" y="14"/>
                  <a:pt x="13" y="14"/>
                  <a:pt x="13" y="14"/>
                </a:cubicBezTo>
                <a:cubicBezTo>
                  <a:pt x="14" y="12"/>
                  <a:pt x="14" y="10"/>
                  <a:pt x="14" y="7"/>
                </a:cubicBezTo>
                <a:cubicBezTo>
                  <a:pt x="14" y="5"/>
                  <a:pt x="14" y="2"/>
                  <a:pt x="13"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4" name="Freeform 102"/>
          <p:cNvSpPr>
            <a:spLocks/>
          </p:cNvSpPr>
          <p:nvPr/>
        </p:nvSpPr>
        <p:spPr bwMode="auto">
          <a:xfrm>
            <a:off x="2750115" y="2035213"/>
            <a:ext cx="123052" cy="89051"/>
          </a:xfrm>
          <a:custGeom>
            <a:avLst/>
            <a:gdLst>
              <a:gd name="T0" fmla="*/ 45 w 65"/>
              <a:gd name="T1" fmla="*/ 35 h 47"/>
              <a:gd name="T2" fmla="*/ 23 w 65"/>
              <a:gd name="T3" fmla="*/ 35 h 47"/>
              <a:gd name="T4" fmla="*/ 12 w 65"/>
              <a:gd name="T5" fmla="*/ 23 h 47"/>
              <a:gd name="T6" fmla="*/ 23 w 65"/>
              <a:gd name="T7" fmla="*/ 12 h 47"/>
              <a:gd name="T8" fmla="*/ 45 w 65"/>
              <a:gd name="T9" fmla="*/ 12 h 47"/>
              <a:gd name="T10" fmla="*/ 46 w 65"/>
              <a:gd name="T11" fmla="*/ 12 h 47"/>
              <a:gd name="T12" fmla="*/ 65 w 65"/>
              <a:gd name="T13" fmla="*/ 12 h 47"/>
              <a:gd name="T14" fmla="*/ 45 w 65"/>
              <a:gd name="T15" fmla="*/ 0 h 47"/>
              <a:gd name="T16" fmla="*/ 23 w 65"/>
              <a:gd name="T17" fmla="*/ 0 h 47"/>
              <a:gd name="T18" fmla="*/ 0 w 65"/>
              <a:gd name="T19" fmla="*/ 23 h 47"/>
              <a:gd name="T20" fmla="*/ 23 w 65"/>
              <a:gd name="T21" fmla="*/ 47 h 47"/>
              <a:gd name="T22" fmla="*/ 45 w 65"/>
              <a:gd name="T23" fmla="*/ 47 h 47"/>
              <a:gd name="T24" fmla="*/ 65 w 65"/>
              <a:gd name="T25" fmla="*/ 35 h 47"/>
              <a:gd name="T26" fmla="*/ 46 w 65"/>
              <a:gd name="T27" fmla="*/ 35 h 47"/>
              <a:gd name="T28" fmla="*/ 45 w 65"/>
              <a:gd name="T2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47">
                <a:moveTo>
                  <a:pt x="45" y="35"/>
                </a:moveTo>
                <a:cubicBezTo>
                  <a:pt x="23" y="35"/>
                  <a:pt x="23" y="35"/>
                  <a:pt x="23" y="35"/>
                </a:cubicBezTo>
                <a:cubicBezTo>
                  <a:pt x="17" y="35"/>
                  <a:pt x="12" y="30"/>
                  <a:pt x="12" y="23"/>
                </a:cubicBezTo>
                <a:cubicBezTo>
                  <a:pt x="12" y="17"/>
                  <a:pt x="17" y="12"/>
                  <a:pt x="23" y="12"/>
                </a:cubicBezTo>
                <a:cubicBezTo>
                  <a:pt x="45" y="12"/>
                  <a:pt x="45" y="12"/>
                  <a:pt x="45" y="12"/>
                </a:cubicBezTo>
                <a:cubicBezTo>
                  <a:pt x="45" y="12"/>
                  <a:pt x="46" y="12"/>
                  <a:pt x="46" y="12"/>
                </a:cubicBezTo>
                <a:cubicBezTo>
                  <a:pt x="65" y="12"/>
                  <a:pt x="65" y="12"/>
                  <a:pt x="65" y="12"/>
                </a:cubicBezTo>
                <a:cubicBezTo>
                  <a:pt x="61" y="5"/>
                  <a:pt x="54" y="0"/>
                  <a:pt x="45" y="0"/>
                </a:cubicBezTo>
                <a:cubicBezTo>
                  <a:pt x="23" y="0"/>
                  <a:pt x="23" y="0"/>
                  <a:pt x="23" y="0"/>
                </a:cubicBezTo>
                <a:cubicBezTo>
                  <a:pt x="10" y="0"/>
                  <a:pt x="0" y="10"/>
                  <a:pt x="0" y="23"/>
                </a:cubicBezTo>
                <a:cubicBezTo>
                  <a:pt x="0" y="36"/>
                  <a:pt x="10" y="47"/>
                  <a:pt x="23" y="47"/>
                </a:cubicBezTo>
                <a:cubicBezTo>
                  <a:pt x="45" y="47"/>
                  <a:pt x="45" y="47"/>
                  <a:pt x="45" y="47"/>
                </a:cubicBezTo>
                <a:cubicBezTo>
                  <a:pt x="54" y="47"/>
                  <a:pt x="61" y="42"/>
                  <a:pt x="65" y="35"/>
                </a:cubicBezTo>
                <a:cubicBezTo>
                  <a:pt x="46" y="35"/>
                  <a:pt x="46" y="35"/>
                  <a:pt x="46" y="35"/>
                </a:cubicBezTo>
                <a:cubicBezTo>
                  <a:pt x="46" y="35"/>
                  <a:pt x="45" y="35"/>
                  <a:pt x="45" y="35"/>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5" name="Freeform 103"/>
          <p:cNvSpPr>
            <a:spLocks/>
          </p:cNvSpPr>
          <p:nvPr/>
        </p:nvSpPr>
        <p:spPr bwMode="auto">
          <a:xfrm>
            <a:off x="2887739" y="2065975"/>
            <a:ext cx="27525" cy="25906"/>
          </a:xfrm>
          <a:custGeom>
            <a:avLst/>
            <a:gdLst>
              <a:gd name="T0" fmla="*/ 14 w 14"/>
              <a:gd name="T1" fmla="*/ 0 h 14"/>
              <a:gd name="T2" fmla="*/ 1 w 14"/>
              <a:gd name="T3" fmla="*/ 0 h 14"/>
              <a:gd name="T4" fmla="*/ 0 w 14"/>
              <a:gd name="T5" fmla="*/ 7 h 14"/>
              <a:gd name="T6" fmla="*/ 1 w 14"/>
              <a:gd name="T7" fmla="*/ 14 h 14"/>
              <a:gd name="T8" fmla="*/ 14 w 14"/>
              <a:gd name="T9" fmla="*/ 14 h 14"/>
              <a:gd name="T10" fmla="*/ 12 w 14"/>
              <a:gd name="T11" fmla="*/ 7 h 14"/>
              <a:gd name="T12" fmla="*/ 14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4" y="0"/>
                </a:moveTo>
                <a:cubicBezTo>
                  <a:pt x="1" y="0"/>
                  <a:pt x="1" y="0"/>
                  <a:pt x="1" y="0"/>
                </a:cubicBezTo>
                <a:cubicBezTo>
                  <a:pt x="0" y="2"/>
                  <a:pt x="0" y="5"/>
                  <a:pt x="0" y="7"/>
                </a:cubicBezTo>
                <a:cubicBezTo>
                  <a:pt x="0" y="10"/>
                  <a:pt x="0" y="12"/>
                  <a:pt x="1" y="14"/>
                </a:cubicBezTo>
                <a:cubicBezTo>
                  <a:pt x="14" y="14"/>
                  <a:pt x="14" y="14"/>
                  <a:pt x="14" y="14"/>
                </a:cubicBezTo>
                <a:cubicBezTo>
                  <a:pt x="13" y="12"/>
                  <a:pt x="12" y="10"/>
                  <a:pt x="12" y="7"/>
                </a:cubicBezTo>
                <a:cubicBezTo>
                  <a:pt x="12" y="5"/>
                  <a:pt x="13" y="2"/>
                  <a:pt x="14"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6" name="Freeform 104"/>
          <p:cNvSpPr>
            <a:spLocks/>
          </p:cNvSpPr>
          <p:nvPr/>
        </p:nvSpPr>
        <p:spPr bwMode="auto">
          <a:xfrm>
            <a:off x="2894215" y="2035213"/>
            <a:ext cx="124671" cy="89051"/>
          </a:xfrm>
          <a:custGeom>
            <a:avLst/>
            <a:gdLst>
              <a:gd name="T0" fmla="*/ 42 w 66"/>
              <a:gd name="T1" fmla="*/ 0 h 47"/>
              <a:gd name="T2" fmla="*/ 20 w 66"/>
              <a:gd name="T3" fmla="*/ 0 h 47"/>
              <a:gd name="T4" fmla="*/ 0 w 66"/>
              <a:gd name="T5" fmla="*/ 12 h 47"/>
              <a:gd name="T6" fmla="*/ 19 w 66"/>
              <a:gd name="T7" fmla="*/ 12 h 47"/>
              <a:gd name="T8" fmla="*/ 20 w 66"/>
              <a:gd name="T9" fmla="*/ 12 h 47"/>
              <a:gd name="T10" fmla="*/ 42 w 66"/>
              <a:gd name="T11" fmla="*/ 12 h 47"/>
              <a:gd name="T12" fmla="*/ 54 w 66"/>
              <a:gd name="T13" fmla="*/ 23 h 47"/>
              <a:gd name="T14" fmla="*/ 42 w 66"/>
              <a:gd name="T15" fmla="*/ 35 h 47"/>
              <a:gd name="T16" fmla="*/ 20 w 66"/>
              <a:gd name="T17" fmla="*/ 35 h 47"/>
              <a:gd name="T18" fmla="*/ 19 w 66"/>
              <a:gd name="T19" fmla="*/ 35 h 47"/>
              <a:gd name="T20" fmla="*/ 0 w 66"/>
              <a:gd name="T21" fmla="*/ 35 h 47"/>
              <a:gd name="T22" fmla="*/ 20 w 66"/>
              <a:gd name="T23" fmla="*/ 47 h 47"/>
              <a:gd name="T24" fmla="*/ 42 w 66"/>
              <a:gd name="T25" fmla="*/ 47 h 47"/>
              <a:gd name="T26" fmla="*/ 66 w 66"/>
              <a:gd name="T27" fmla="*/ 23 h 47"/>
              <a:gd name="T28" fmla="*/ 42 w 66"/>
              <a:gd name="T2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47">
                <a:moveTo>
                  <a:pt x="42" y="0"/>
                </a:moveTo>
                <a:cubicBezTo>
                  <a:pt x="20" y="0"/>
                  <a:pt x="20" y="0"/>
                  <a:pt x="20" y="0"/>
                </a:cubicBezTo>
                <a:cubicBezTo>
                  <a:pt x="11" y="0"/>
                  <a:pt x="4" y="5"/>
                  <a:pt x="0" y="12"/>
                </a:cubicBezTo>
                <a:cubicBezTo>
                  <a:pt x="19" y="12"/>
                  <a:pt x="19" y="12"/>
                  <a:pt x="19" y="12"/>
                </a:cubicBezTo>
                <a:cubicBezTo>
                  <a:pt x="19" y="12"/>
                  <a:pt x="20" y="12"/>
                  <a:pt x="20" y="12"/>
                </a:cubicBezTo>
                <a:cubicBezTo>
                  <a:pt x="42" y="12"/>
                  <a:pt x="42" y="12"/>
                  <a:pt x="42" y="12"/>
                </a:cubicBezTo>
                <a:cubicBezTo>
                  <a:pt x="48" y="12"/>
                  <a:pt x="54" y="17"/>
                  <a:pt x="54" y="23"/>
                </a:cubicBezTo>
                <a:cubicBezTo>
                  <a:pt x="54" y="30"/>
                  <a:pt x="48" y="35"/>
                  <a:pt x="42" y="35"/>
                </a:cubicBezTo>
                <a:cubicBezTo>
                  <a:pt x="20" y="35"/>
                  <a:pt x="20" y="35"/>
                  <a:pt x="20" y="35"/>
                </a:cubicBezTo>
                <a:cubicBezTo>
                  <a:pt x="20" y="35"/>
                  <a:pt x="19" y="35"/>
                  <a:pt x="19" y="35"/>
                </a:cubicBezTo>
                <a:cubicBezTo>
                  <a:pt x="0" y="35"/>
                  <a:pt x="0" y="35"/>
                  <a:pt x="0" y="35"/>
                </a:cubicBezTo>
                <a:cubicBezTo>
                  <a:pt x="4" y="42"/>
                  <a:pt x="11" y="47"/>
                  <a:pt x="20" y="47"/>
                </a:cubicBezTo>
                <a:cubicBezTo>
                  <a:pt x="42" y="47"/>
                  <a:pt x="42" y="47"/>
                  <a:pt x="42" y="47"/>
                </a:cubicBezTo>
                <a:cubicBezTo>
                  <a:pt x="55" y="47"/>
                  <a:pt x="66" y="36"/>
                  <a:pt x="66" y="23"/>
                </a:cubicBezTo>
                <a:cubicBezTo>
                  <a:pt x="66" y="10"/>
                  <a:pt x="55" y="0"/>
                  <a:pt x="4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7" name="Freeform 105"/>
          <p:cNvSpPr>
            <a:spLocks noEditPoints="1"/>
          </p:cNvSpPr>
          <p:nvPr/>
        </p:nvSpPr>
        <p:spPr bwMode="auto">
          <a:xfrm>
            <a:off x="2701542" y="1897589"/>
            <a:ext cx="364298" cy="364298"/>
          </a:xfrm>
          <a:custGeom>
            <a:avLst/>
            <a:gdLst>
              <a:gd name="T0" fmla="*/ 96 w 192"/>
              <a:gd name="T1" fmla="*/ 12 h 192"/>
              <a:gd name="T2" fmla="*/ 180 w 192"/>
              <a:gd name="T3" fmla="*/ 96 h 192"/>
              <a:gd name="T4" fmla="*/ 96 w 192"/>
              <a:gd name="T5" fmla="*/ 180 h 192"/>
              <a:gd name="T6" fmla="*/ 12 w 192"/>
              <a:gd name="T7" fmla="*/ 96 h 192"/>
              <a:gd name="T8" fmla="*/ 96 w 192"/>
              <a:gd name="T9" fmla="*/ 12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
                </a:moveTo>
                <a:cubicBezTo>
                  <a:pt x="142" y="12"/>
                  <a:pt x="180" y="50"/>
                  <a:pt x="180" y="96"/>
                </a:cubicBezTo>
                <a:cubicBezTo>
                  <a:pt x="180" y="143"/>
                  <a:pt x="142" y="180"/>
                  <a:pt x="96" y="180"/>
                </a:cubicBezTo>
                <a:cubicBezTo>
                  <a:pt x="49" y="180"/>
                  <a:pt x="12" y="143"/>
                  <a:pt x="12" y="96"/>
                </a:cubicBezTo>
                <a:cubicBezTo>
                  <a:pt x="12" y="50"/>
                  <a:pt x="49" y="12"/>
                  <a:pt x="96" y="12"/>
                </a:cubicBezTo>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7" name="Group 6"/>
          <p:cNvGrpSpPr/>
          <p:nvPr/>
        </p:nvGrpSpPr>
        <p:grpSpPr>
          <a:xfrm>
            <a:off x="2408485" y="2638328"/>
            <a:ext cx="1551099" cy="972271"/>
            <a:chOff x="2408485" y="2638328"/>
            <a:chExt cx="1551099" cy="972271"/>
          </a:xfrm>
        </p:grpSpPr>
        <p:sp>
          <p:nvSpPr>
            <p:cNvPr id="94" name="Rectangle 92"/>
            <p:cNvSpPr>
              <a:spLocks noChangeArrowheads="1"/>
            </p:cNvSpPr>
            <p:nvPr/>
          </p:nvSpPr>
          <p:spPr bwMode="auto">
            <a:xfrm>
              <a:off x="2408485" y="3387163"/>
              <a:ext cx="584496"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RESOU</a:t>
              </a:r>
              <a:endParaRPr lang="en-US" altLang="en-US" sz="1836" dirty="0">
                <a:solidFill>
                  <a:schemeClr val="bg1"/>
                </a:solidFill>
              </a:endParaRPr>
            </a:p>
          </p:txBody>
        </p:sp>
        <p:sp>
          <p:nvSpPr>
            <p:cNvPr id="95" name="Rectangle 93"/>
            <p:cNvSpPr>
              <a:spLocks noChangeArrowheads="1"/>
            </p:cNvSpPr>
            <p:nvPr/>
          </p:nvSpPr>
          <p:spPr bwMode="auto">
            <a:xfrm>
              <a:off x="2976789"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a:t>
              </a:r>
              <a:endParaRPr lang="en-US" altLang="en-US" sz="1836" dirty="0">
                <a:solidFill>
                  <a:schemeClr val="bg1"/>
                </a:solidFill>
              </a:endParaRPr>
            </a:p>
          </p:txBody>
        </p:sp>
        <p:sp>
          <p:nvSpPr>
            <p:cNvPr id="96" name="Rectangle 94"/>
            <p:cNvSpPr>
              <a:spLocks noChangeArrowheads="1"/>
            </p:cNvSpPr>
            <p:nvPr/>
          </p:nvSpPr>
          <p:spPr bwMode="auto">
            <a:xfrm>
              <a:off x="3086888" y="3387163"/>
              <a:ext cx="393442"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CE G</a:t>
              </a:r>
              <a:endParaRPr lang="en-US" altLang="en-US" sz="1836" dirty="0">
                <a:solidFill>
                  <a:schemeClr val="bg1"/>
                </a:solidFill>
              </a:endParaRPr>
            </a:p>
          </p:txBody>
        </p:sp>
        <p:sp>
          <p:nvSpPr>
            <p:cNvPr id="97" name="Rectangle 95"/>
            <p:cNvSpPr>
              <a:spLocks noChangeArrowheads="1"/>
            </p:cNvSpPr>
            <p:nvPr/>
          </p:nvSpPr>
          <p:spPr bwMode="auto">
            <a:xfrm>
              <a:off x="3468996"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a:t>
              </a:r>
              <a:endParaRPr lang="en-US" altLang="en-US" sz="1836" dirty="0">
                <a:solidFill>
                  <a:schemeClr val="bg1"/>
                </a:solidFill>
              </a:endParaRPr>
            </a:p>
          </p:txBody>
        </p:sp>
        <p:sp>
          <p:nvSpPr>
            <p:cNvPr id="98" name="Rectangle 96"/>
            <p:cNvSpPr>
              <a:spLocks noChangeArrowheads="1"/>
            </p:cNvSpPr>
            <p:nvPr/>
          </p:nvSpPr>
          <p:spPr bwMode="auto">
            <a:xfrm>
              <a:off x="3579095" y="3387163"/>
              <a:ext cx="380489"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OUP</a:t>
              </a:r>
              <a:endParaRPr lang="en-US" altLang="en-US" sz="1836" dirty="0">
                <a:solidFill>
                  <a:schemeClr val="bg1"/>
                </a:solidFill>
              </a:endParaRPr>
            </a:p>
          </p:txBody>
        </p:sp>
        <p:pic>
          <p:nvPicPr>
            <p:cNvPr id="110" name="Picture 109"/>
            <p:cNvPicPr>
              <a:picLocks noChangeAspect="1"/>
            </p:cNvPicPr>
            <p:nvPr/>
          </p:nvPicPr>
          <p:blipFill>
            <a:blip r:embed="rId3"/>
            <a:stretch>
              <a:fillRect/>
            </a:stretch>
          </p:blipFill>
          <p:spPr>
            <a:xfrm>
              <a:off x="2781255" y="2638328"/>
              <a:ext cx="780290" cy="780290"/>
            </a:xfrm>
            <a:prstGeom prst="rect">
              <a:avLst/>
            </a:prstGeom>
          </p:spPr>
        </p:pic>
      </p:grpSp>
    </p:spTree>
    <p:extLst>
      <p:ext uri="{BB962C8B-B14F-4D97-AF65-F5344CB8AC3E}">
        <p14:creationId xmlns:p14="http://schemas.microsoft.com/office/powerpoint/2010/main" val="12429487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8"/>
                                        </p:tgtEl>
                                        <p:attrNameLst>
                                          <p:attrName>style.visibility</p:attrName>
                                        </p:attrNameLst>
                                      </p:cBhvr>
                                      <p:to>
                                        <p:strVal val="visible"/>
                                      </p:to>
                                    </p:set>
                                    <p:animEffect transition="in" filter="fade">
                                      <p:cBhvr>
                                        <p:cTn id="11" dur="500"/>
                                        <p:tgtEl>
                                          <p:spTgt spid="108"/>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09"/>
                                        </p:tgtEl>
                                        <p:attrNameLst>
                                          <p:attrName>style.visibility</p:attrName>
                                        </p:attrNameLst>
                                      </p:cBhvr>
                                      <p:to>
                                        <p:strVal val="visible"/>
                                      </p:to>
                                    </p:set>
                                    <p:animEffect transition="in" filter="fade">
                                      <p:cBhvr>
                                        <p:cTn id="15" dur="500"/>
                                        <p:tgtEl>
                                          <p:spTgt spid="109"/>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74637" y="117839"/>
            <a:ext cx="11752263" cy="935842"/>
          </a:xfrm>
        </p:spPr>
        <p:txBody>
          <a:bodyPr/>
          <a:lstStyle/>
          <a:p>
            <a:r>
              <a:rPr lang="en-US" dirty="0">
                <a:solidFill>
                  <a:schemeClr val="bg1"/>
                </a:solidFill>
              </a:rPr>
              <a:t>JSON files—simpler than they look</a:t>
            </a:r>
            <a:br>
              <a:rPr lang="en-US" dirty="0"/>
            </a:br>
            <a:r>
              <a:rPr lang="en-US" sz="2800" spc="0" dirty="0">
                <a:gradFill>
                  <a:gsLst>
                    <a:gs pos="2917">
                      <a:schemeClr val="tx1"/>
                    </a:gs>
                    <a:gs pos="30000">
                      <a:schemeClr val="tx1"/>
                    </a:gs>
                  </a:gsLst>
                  <a:lin ang="5400000" scaled="0"/>
                </a:gradFill>
                <a:latin typeface="+mn-lt"/>
              </a:rPr>
              <a:t>Schema, content version, parameters, variables, resources, and outputs</a:t>
            </a:r>
            <a:endParaRPr lang="en-US" sz="2800" spc="0" dirty="0">
              <a:latin typeface="+mn-lt"/>
            </a:endParaRPr>
          </a:p>
        </p:txBody>
      </p:sp>
      <p:sp>
        <p:nvSpPr>
          <p:cNvPr id="4" name="Content Placeholder 3"/>
          <p:cNvSpPr>
            <a:spLocks noGrp="1"/>
          </p:cNvSpPr>
          <p:nvPr>
            <p:ph sz="quarter" idx="10"/>
          </p:nvPr>
        </p:nvSpPr>
        <p:spPr/>
        <p:txBody>
          <a:bodyPr/>
          <a:lstStyle/>
          <a:p>
            <a:endParaRPr lang="en-US"/>
          </a:p>
        </p:txBody>
      </p:sp>
      <p:pic>
        <p:nvPicPr>
          <p:cNvPr id="2" name="Picture 1"/>
          <p:cNvPicPr>
            <a:picLocks noChangeAspect="1"/>
          </p:cNvPicPr>
          <p:nvPr/>
        </p:nvPicPr>
        <p:blipFill>
          <a:blip r:embed="rId3"/>
          <a:stretch>
            <a:fillRect/>
          </a:stretch>
        </p:blipFill>
        <p:spPr>
          <a:xfrm>
            <a:off x="481276" y="1587380"/>
            <a:ext cx="10124434" cy="5048645"/>
          </a:xfrm>
          <a:prstGeom prst="rect">
            <a:avLst/>
          </a:prstGeom>
          <a:ln>
            <a:solidFill>
              <a:schemeClr val="tx1">
                <a:lumMod val="50000"/>
              </a:schemeClr>
            </a:solidFill>
          </a:ln>
        </p:spPr>
      </p:pic>
      <p:pic>
        <p:nvPicPr>
          <p:cNvPr id="10" name="Picture 2"/>
          <p:cNvPicPr>
            <a:picLocks noChangeAspect="1"/>
          </p:cNvPicPr>
          <p:nvPr/>
        </p:nvPicPr>
        <p:blipFill>
          <a:blip r:embed="rId4"/>
          <a:stretch>
            <a:fillRect/>
          </a:stretch>
        </p:blipFill>
        <p:spPr>
          <a:xfrm>
            <a:off x="563769" y="3388754"/>
            <a:ext cx="11463131" cy="752583"/>
          </a:xfrm>
          <a:prstGeom prst="rect">
            <a:avLst/>
          </a:prstGeom>
          <a:ln w="38100">
            <a:solidFill>
              <a:schemeClr val="bg2">
                <a:lumMod val="10000"/>
              </a:schemeClr>
            </a:solidFill>
          </a:ln>
        </p:spPr>
      </p:pic>
      <p:pic>
        <p:nvPicPr>
          <p:cNvPr id="13" name="Picture 4"/>
          <p:cNvPicPr>
            <a:picLocks noChangeAspect="1"/>
          </p:cNvPicPr>
          <p:nvPr/>
        </p:nvPicPr>
        <p:blipFill>
          <a:blip r:embed="rId5"/>
          <a:stretch>
            <a:fillRect/>
          </a:stretch>
        </p:blipFill>
        <p:spPr>
          <a:xfrm>
            <a:off x="1269999" y="3260621"/>
            <a:ext cx="9153763" cy="3430528"/>
          </a:xfrm>
          <a:prstGeom prst="rect">
            <a:avLst/>
          </a:prstGeom>
          <a:ln w="38100">
            <a:solidFill>
              <a:schemeClr val="tx1">
                <a:lumMod val="50000"/>
              </a:schemeClr>
            </a:solidFill>
          </a:ln>
        </p:spPr>
      </p:pic>
      <p:pic>
        <p:nvPicPr>
          <p:cNvPr id="14" name="Picture 5"/>
          <p:cNvPicPr>
            <a:picLocks noChangeAspect="1"/>
          </p:cNvPicPr>
          <p:nvPr/>
        </p:nvPicPr>
        <p:blipFill>
          <a:blip r:embed="rId6"/>
          <a:stretch>
            <a:fillRect/>
          </a:stretch>
        </p:blipFill>
        <p:spPr>
          <a:xfrm>
            <a:off x="481276" y="3388754"/>
            <a:ext cx="11647045" cy="2905189"/>
          </a:xfrm>
          <a:prstGeom prst="rect">
            <a:avLst/>
          </a:prstGeom>
          <a:ln w="38100">
            <a:solidFill>
              <a:schemeClr val="tx1"/>
            </a:solidFill>
          </a:ln>
        </p:spPr>
      </p:pic>
      <p:pic>
        <p:nvPicPr>
          <p:cNvPr id="12" name="Picture 3"/>
          <p:cNvPicPr>
            <a:picLocks noChangeAspect="1"/>
          </p:cNvPicPr>
          <p:nvPr/>
        </p:nvPicPr>
        <p:blipFill>
          <a:blip r:embed="rId7"/>
          <a:stretch>
            <a:fillRect/>
          </a:stretch>
        </p:blipFill>
        <p:spPr>
          <a:xfrm>
            <a:off x="852467" y="2209616"/>
            <a:ext cx="7174035" cy="4426409"/>
          </a:xfrm>
          <a:prstGeom prst="rect">
            <a:avLst/>
          </a:prstGeom>
          <a:ln w="57150">
            <a:solidFill>
              <a:schemeClr val="tx1">
                <a:lumMod val="50000"/>
              </a:schemeClr>
            </a:solidFill>
          </a:ln>
        </p:spPr>
      </p:pic>
      <p:pic>
        <p:nvPicPr>
          <p:cNvPr id="15" name="Picture 6"/>
          <p:cNvPicPr>
            <a:picLocks noChangeAspect="1"/>
          </p:cNvPicPr>
          <p:nvPr/>
        </p:nvPicPr>
        <p:blipFill>
          <a:blip r:embed="rId8"/>
          <a:stretch>
            <a:fillRect/>
          </a:stretch>
        </p:blipFill>
        <p:spPr>
          <a:xfrm>
            <a:off x="1669186" y="1544229"/>
            <a:ext cx="4549845" cy="5407144"/>
          </a:xfrm>
          <a:prstGeom prst="rect">
            <a:avLst/>
          </a:prstGeom>
          <a:ln w="57150">
            <a:solidFill>
              <a:schemeClr val="tx1"/>
            </a:solidFill>
          </a:ln>
        </p:spPr>
      </p:pic>
      <p:pic>
        <p:nvPicPr>
          <p:cNvPr id="16" name="Picture 7"/>
          <p:cNvPicPr>
            <a:picLocks noChangeAspect="1"/>
          </p:cNvPicPr>
          <p:nvPr/>
        </p:nvPicPr>
        <p:blipFill>
          <a:blip r:embed="rId9"/>
          <a:stretch>
            <a:fillRect/>
          </a:stretch>
        </p:blipFill>
        <p:spPr>
          <a:xfrm>
            <a:off x="852467" y="3688967"/>
            <a:ext cx="10066667" cy="2304762"/>
          </a:xfrm>
          <a:prstGeom prst="rect">
            <a:avLst/>
          </a:prstGeom>
          <a:ln w="38100">
            <a:solidFill>
              <a:schemeClr val="tx1"/>
            </a:solidFill>
          </a:ln>
        </p:spPr>
      </p:pic>
    </p:spTree>
    <p:extLst>
      <p:ext uri="{BB962C8B-B14F-4D97-AF65-F5344CB8AC3E}">
        <p14:creationId xmlns:p14="http://schemas.microsoft.com/office/powerpoint/2010/main" val="35926256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200"/>
                                        <p:tgtEl>
                                          <p:spTgt spid="10"/>
                                        </p:tgtEl>
                                        <p:attrNameLst>
                                          <p:attrName>ppt_w</p:attrName>
                                        </p:attrNameLst>
                                      </p:cBhvr>
                                      <p:tavLst>
                                        <p:tav tm="0">
                                          <p:val>
                                            <p:strVal val="ppt_w"/>
                                          </p:val>
                                        </p:tav>
                                        <p:tav tm="100000">
                                          <p:val>
                                            <p:fltVal val="0"/>
                                          </p:val>
                                        </p:tav>
                                      </p:tavLst>
                                    </p:anim>
                                    <p:anim calcmode="lin" valueType="num">
                                      <p:cBhvr>
                                        <p:cTn id="14" dur="200"/>
                                        <p:tgtEl>
                                          <p:spTgt spid="10"/>
                                        </p:tgtEl>
                                        <p:attrNameLst>
                                          <p:attrName>ppt_h</p:attrName>
                                        </p:attrNameLst>
                                      </p:cBhvr>
                                      <p:tavLst>
                                        <p:tav tm="0">
                                          <p:val>
                                            <p:strVal val="ppt_h"/>
                                          </p:val>
                                        </p:tav>
                                        <p:tav tm="100000">
                                          <p:val>
                                            <p:fltVal val="0"/>
                                          </p:val>
                                        </p:tav>
                                      </p:tavLst>
                                    </p:anim>
                                    <p:animEffect transition="out" filter="fade">
                                      <p:cBhvr>
                                        <p:cTn id="15" dur="200"/>
                                        <p:tgtEl>
                                          <p:spTgt spid="10"/>
                                        </p:tgtEl>
                                      </p:cBhvr>
                                    </p:animEffect>
                                    <p:set>
                                      <p:cBhvr>
                                        <p:cTn id="16" dur="1" fill="hold">
                                          <p:stCondLst>
                                            <p:cond delay="199"/>
                                          </p:stCondLst>
                                        </p:cTn>
                                        <p:tgtEl>
                                          <p:spTgt spid="10"/>
                                        </p:tgtEl>
                                        <p:attrNameLst>
                                          <p:attrName>style.visibility</p:attrName>
                                        </p:attrNameLst>
                                      </p:cBhvr>
                                      <p:to>
                                        <p:strVal val="hidden"/>
                                      </p:to>
                                    </p:set>
                                  </p:childTnLst>
                                </p:cTn>
                              </p:par>
                              <p:par>
                                <p:cTn id="17" presetID="53" presetClass="entr" presetSubtype="16"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p:cTn id="19" dur="650" fill="hold"/>
                                        <p:tgtEl>
                                          <p:spTgt spid="12"/>
                                        </p:tgtEl>
                                        <p:attrNameLst>
                                          <p:attrName>ppt_w</p:attrName>
                                        </p:attrNameLst>
                                      </p:cBhvr>
                                      <p:tavLst>
                                        <p:tav tm="0">
                                          <p:val>
                                            <p:fltVal val="0"/>
                                          </p:val>
                                        </p:tav>
                                        <p:tav tm="100000">
                                          <p:val>
                                            <p:strVal val="#ppt_w"/>
                                          </p:val>
                                        </p:tav>
                                      </p:tavLst>
                                    </p:anim>
                                    <p:anim calcmode="lin" valueType="num">
                                      <p:cBhvr>
                                        <p:cTn id="20" dur="650" fill="hold"/>
                                        <p:tgtEl>
                                          <p:spTgt spid="12"/>
                                        </p:tgtEl>
                                        <p:attrNameLst>
                                          <p:attrName>ppt_h</p:attrName>
                                        </p:attrNameLst>
                                      </p:cBhvr>
                                      <p:tavLst>
                                        <p:tav tm="0">
                                          <p:val>
                                            <p:fltVal val="0"/>
                                          </p:val>
                                        </p:tav>
                                        <p:tav tm="100000">
                                          <p:val>
                                            <p:strVal val="#ppt_h"/>
                                          </p:val>
                                        </p:tav>
                                      </p:tavLst>
                                    </p:anim>
                                    <p:animEffect transition="in" filter="fade">
                                      <p:cBhvr>
                                        <p:cTn id="21" dur="65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xit" presetSubtype="32" fill="hold" nodeType="clickEffect">
                                  <p:stCondLst>
                                    <p:cond delay="0"/>
                                  </p:stCondLst>
                                  <p:childTnLst>
                                    <p:anim calcmode="lin" valueType="num">
                                      <p:cBhvr>
                                        <p:cTn id="25" dur="200"/>
                                        <p:tgtEl>
                                          <p:spTgt spid="12"/>
                                        </p:tgtEl>
                                        <p:attrNameLst>
                                          <p:attrName>ppt_w</p:attrName>
                                        </p:attrNameLst>
                                      </p:cBhvr>
                                      <p:tavLst>
                                        <p:tav tm="0">
                                          <p:val>
                                            <p:strVal val="ppt_w"/>
                                          </p:val>
                                        </p:tav>
                                        <p:tav tm="100000">
                                          <p:val>
                                            <p:fltVal val="0"/>
                                          </p:val>
                                        </p:tav>
                                      </p:tavLst>
                                    </p:anim>
                                    <p:anim calcmode="lin" valueType="num">
                                      <p:cBhvr>
                                        <p:cTn id="26" dur="200"/>
                                        <p:tgtEl>
                                          <p:spTgt spid="12"/>
                                        </p:tgtEl>
                                        <p:attrNameLst>
                                          <p:attrName>ppt_h</p:attrName>
                                        </p:attrNameLst>
                                      </p:cBhvr>
                                      <p:tavLst>
                                        <p:tav tm="0">
                                          <p:val>
                                            <p:strVal val="ppt_h"/>
                                          </p:val>
                                        </p:tav>
                                        <p:tav tm="100000">
                                          <p:val>
                                            <p:fltVal val="0"/>
                                          </p:val>
                                        </p:tav>
                                      </p:tavLst>
                                    </p:anim>
                                    <p:animEffect transition="out" filter="fade">
                                      <p:cBhvr>
                                        <p:cTn id="27" dur="200"/>
                                        <p:tgtEl>
                                          <p:spTgt spid="12"/>
                                        </p:tgtEl>
                                      </p:cBhvr>
                                    </p:animEffect>
                                    <p:set>
                                      <p:cBhvr>
                                        <p:cTn id="28" dur="1" fill="hold">
                                          <p:stCondLst>
                                            <p:cond delay="199"/>
                                          </p:stCondLst>
                                        </p:cTn>
                                        <p:tgtEl>
                                          <p:spTgt spid="12"/>
                                        </p:tgtEl>
                                        <p:attrNameLst>
                                          <p:attrName>style.visibility</p:attrName>
                                        </p:attrNameLst>
                                      </p:cBhvr>
                                      <p:to>
                                        <p:strVal val="hidden"/>
                                      </p:to>
                                    </p:set>
                                  </p:childTnLst>
                                </p:cTn>
                              </p:par>
                              <p:par>
                                <p:cTn id="29" presetID="53" presetClass="entr" presetSubtype="16" fill="hold" nodeType="with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p:cTn id="31" dur="650" fill="hold"/>
                                        <p:tgtEl>
                                          <p:spTgt spid="13"/>
                                        </p:tgtEl>
                                        <p:attrNameLst>
                                          <p:attrName>ppt_w</p:attrName>
                                        </p:attrNameLst>
                                      </p:cBhvr>
                                      <p:tavLst>
                                        <p:tav tm="0">
                                          <p:val>
                                            <p:fltVal val="0"/>
                                          </p:val>
                                        </p:tav>
                                        <p:tav tm="100000">
                                          <p:val>
                                            <p:strVal val="#ppt_w"/>
                                          </p:val>
                                        </p:tav>
                                      </p:tavLst>
                                    </p:anim>
                                    <p:anim calcmode="lin" valueType="num">
                                      <p:cBhvr>
                                        <p:cTn id="32" dur="650" fill="hold"/>
                                        <p:tgtEl>
                                          <p:spTgt spid="13"/>
                                        </p:tgtEl>
                                        <p:attrNameLst>
                                          <p:attrName>ppt_h</p:attrName>
                                        </p:attrNameLst>
                                      </p:cBhvr>
                                      <p:tavLst>
                                        <p:tav tm="0">
                                          <p:val>
                                            <p:fltVal val="0"/>
                                          </p:val>
                                        </p:tav>
                                        <p:tav tm="100000">
                                          <p:val>
                                            <p:strVal val="#ppt_h"/>
                                          </p:val>
                                        </p:tav>
                                      </p:tavLst>
                                    </p:anim>
                                    <p:animEffect transition="in" filter="fade">
                                      <p:cBhvr>
                                        <p:cTn id="33" dur="650"/>
                                        <p:tgtEl>
                                          <p:spTgt spid="13"/>
                                        </p:tgtEl>
                                      </p:cBhvr>
                                    </p:animEffect>
                                  </p:childTnLst>
                                </p:cTn>
                              </p:par>
                            </p:childTnLst>
                          </p:cTn>
                        </p:par>
                      </p:childTnLst>
                    </p:cTn>
                  </p:par>
                  <p:par>
                    <p:cTn id="34" fill="hold">
                      <p:stCondLst>
                        <p:cond delay="indefinite"/>
                      </p:stCondLst>
                      <p:childTnLst>
                        <p:par>
                          <p:cTn id="35" fill="hold">
                            <p:stCondLst>
                              <p:cond delay="0"/>
                            </p:stCondLst>
                            <p:childTnLst>
                              <p:par>
                                <p:cTn id="36" presetID="53" presetClass="exit" presetSubtype="32" fill="hold" nodeType="clickEffect">
                                  <p:stCondLst>
                                    <p:cond delay="0"/>
                                  </p:stCondLst>
                                  <p:childTnLst>
                                    <p:anim calcmode="lin" valueType="num">
                                      <p:cBhvr>
                                        <p:cTn id="37" dur="150"/>
                                        <p:tgtEl>
                                          <p:spTgt spid="13"/>
                                        </p:tgtEl>
                                        <p:attrNameLst>
                                          <p:attrName>ppt_w</p:attrName>
                                        </p:attrNameLst>
                                      </p:cBhvr>
                                      <p:tavLst>
                                        <p:tav tm="0">
                                          <p:val>
                                            <p:strVal val="ppt_w"/>
                                          </p:val>
                                        </p:tav>
                                        <p:tav tm="100000">
                                          <p:val>
                                            <p:fltVal val="0"/>
                                          </p:val>
                                        </p:tav>
                                      </p:tavLst>
                                    </p:anim>
                                    <p:anim calcmode="lin" valueType="num">
                                      <p:cBhvr>
                                        <p:cTn id="38" dur="150"/>
                                        <p:tgtEl>
                                          <p:spTgt spid="13"/>
                                        </p:tgtEl>
                                        <p:attrNameLst>
                                          <p:attrName>ppt_h</p:attrName>
                                        </p:attrNameLst>
                                      </p:cBhvr>
                                      <p:tavLst>
                                        <p:tav tm="0">
                                          <p:val>
                                            <p:strVal val="ppt_h"/>
                                          </p:val>
                                        </p:tav>
                                        <p:tav tm="100000">
                                          <p:val>
                                            <p:fltVal val="0"/>
                                          </p:val>
                                        </p:tav>
                                      </p:tavLst>
                                    </p:anim>
                                    <p:animEffect transition="out" filter="fade">
                                      <p:cBhvr>
                                        <p:cTn id="39" dur="150"/>
                                        <p:tgtEl>
                                          <p:spTgt spid="13"/>
                                        </p:tgtEl>
                                      </p:cBhvr>
                                    </p:animEffect>
                                    <p:set>
                                      <p:cBhvr>
                                        <p:cTn id="40" dur="1" fill="hold">
                                          <p:stCondLst>
                                            <p:cond delay="149"/>
                                          </p:stCondLst>
                                        </p:cTn>
                                        <p:tgtEl>
                                          <p:spTgt spid="13"/>
                                        </p:tgtEl>
                                        <p:attrNameLst>
                                          <p:attrName>style.visibility</p:attrName>
                                        </p:attrNameLst>
                                      </p:cBhvr>
                                      <p:to>
                                        <p:strVal val="hidden"/>
                                      </p:to>
                                    </p:set>
                                  </p:childTnLst>
                                </p:cTn>
                              </p:par>
                              <p:par>
                                <p:cTn id="41" presetID="53" presetClass="entr" presetSubtype="16" fill="hold" nodeType="with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p:cTn id="43" dur="650" fill="hold"/>
                                        <p:tgtEl>
                                          <p:spTgt spid="14"/>
                                        </p:tgtEl>
                                        <p:attrNameLst>
                                          <p:attrName>ppt_w</p:attrName>
                                        </p:attrNameLst>
                                      </p:cBhvr>
                                      <p:tavLst>
                                        <p:tav tm="0">
                                          <p:val>
                                            <p:fltVal val="0"/>
                                          </p:val>
                                        </p:tav>
                                        <p:tav tm="100000">
                                          <p:val>
                                            <p:strVal val="#ppt_w"/>
                                          </p:val>
                                        </p:tav>
                                      </p:tavLst>
                                    </p:anim>
                                    <p:anim calcmode="lin" valueType="num">
                                      <p:cBhvr>
                                        <p:cTn id="44" dur="650" fill="hold"/>
                                        <p:tgtEl>
                                          <p:spTgt spid="14"/>
                                        </p:tgtEl>
                                        <p:attrNameLst>
                                          <p:attrName>ppt_h</p:attrName>
                                        </p:attrNameLst>
                                      </p:cBhvr>
                                      <p:tavLst>
                                        <p:tav tm="0">
                                          <p:val>
                                            <p:fltVal val="0"/>
                                          </p:val>
                                        </p:tav>
                                        <p:tav tm="100000">
                                          <p:val>
                                            <p:strVal val="#ppt_h"/>
                                          </p:val>
                                        </p:tav>
                                      </p:tavLst>
                                    </p:anim>
                                    <p:animEffect transition="in" filter="fade">
                                      <p:cBhvr>
                                        <p:cTn id="45" dur="650"/>
                                        <p:tgtEl>
                                          <p:spTgt spid="14"/>
                                        </p:tgtEl>
                                      </p:cBhvr>
                                    </p:animEffect>
                                  </p:childTnLst>
                                </p:cTn>
                              </p:par>
                            </p:childTnLst>
                          </p:cTn>
                        </p:par>
                      </p:childTnLst>
                    </p:cTn>
                  </p:par>
                  <p:par>
                    <p:cTn id="46" fill="hold">
                      <p:stCondLst>
                        <p:cond delay="indefinite"/>
                      </p:stCondLst>
                      <p:childTnLst>
                        <p:par>
                          <p:cTn id="47" fill="hold">
                            <p:stCondLst>
                              <p:cond delay="0"/>
                            </p:stCondLst>
                            <p:childTnLst>
                              <p:par>
                                <p:cTn id="48" presetID="53" presetClass="exit" presetSubtype="32" fill="hold" nodeType="clickEffect">
                                  <p:stCondLst>
                                    <p:cond delay="0"/>
                                  </p:stCondLst>
                                  <p:childTnLst>
                                    <p:anim calcmode="lin" valueType="num">
                                      <p:cBhvr>
                                        <p:cTn id="49" dur="150"/>
                                        <p:tgtEl>
                                          <p:spTgt spid="14"/>
                                        </p:tgtEl>
                                        <p:attrNameLst>
                                          <p:attrName>ppt_w</p:attrName>
                                        </p:attrNameLst>
                                      </p:cBhvr>
                                      <p:tavLst>
                                        <p:tav tm="0">
                                          <p:val>
                                            <p:strVal val="ppt_w"/>
                                          </p:val>
                                        </p:tav>
                                        <p:tav tm="100000">
                                          <p:val>
                                            <p:fltVal val="0"/>
                                          </p:val>
                                        </p:tav>
                                      </p:tavLst>
                                    </p:anim>
                                    <p:anim calcmode="lin" valueType="num">
                                      <p:cBhvr>
                                        <p:cTn id="50" dur="150"/>
                                        <p:tgtEl>
                                          <p:spTgt spid="14"/>
                                        </p:tgtEl>
                                        <p:attrNameLst>
                                          <p:attrName>ppt_h</p:attrName>
                                        </p:attrNameLst>
                                      </p:cBhvr>
                                      <p:tavLst>
                                        <p:tav tm="0">
                                          <p:val>
                                            <p:strVal val="ppt_h"/>
                                          </p:val>
                                        </p:tav>
                                        <p:tav tm="100000">
                                          <p:val>
                                            <p:fltVal val="0"/>
                                          </p:val>
                                        </p:tav>
                                      </p:tavLst>
                                    </p:anim>
                                    <p:animEffect transition="out" filter="fade">
                                      <p:cBhvr>
                                        <p:cTn id="51" dur="150"/>
                                        <p:tgtEl>
                                          <p:spTgt spid="14"/>
                                        </p:tgtEl>
                                      </p:cBhvr>
                                    </p:animEffect>
                                    <p:set>
                                      <p:cBhvr>
                                        <p:cTn id="52" dur="1" fill="hold">
                                          <p:stCondLst>
                                            <p:cond delay="149"/>
                                          </p:stCondLst>
                                        </p:cTn>
                                        <p:tgtEl>
                                          <p:spTgt spid="14"/>
                                        </p:tgtEl>
                                        <p:attrNameLst>
                                          <p:attrName>style.visibility</p:attrName>
                                        </p:attrNameLst>
                                      </p:cBhvr>
                                      <p:to>
                                        <p:strVal val="hidden"/>
                                      </p:to>
                                    </p:set>
                                  </p:childTnLst>
                                </p:cTn>
                              </p:par>
                              <p:par>
                                <p:cTn id="53" presetID="53" presetClass="entr" presetSubtype="16" fill="hold" nodeType="withEffect">
                                  <p:stCondLst>
                                    <p:cond delay="0"/>
                                  </p:stCondLst>
                                  <p:childTnLst>
                                    <p:set>
                                      <p:cBhvr>
                                        <p:cTn id="54" dur="1" fill="hold">
                                          <p:stCondLst>
                                            <p:cond delay="0"/>
                                          </p:stCondLst>
                                        </p:cTn>
                                        <p:tgtEl>
                                          <p:spTgt spid="15"/>
                                        </p:tgtEl>
                                        <p:attrNameLst>
                                          <p:attrName>style.visibility</p:attrName>
                                        </p:attrNameLst>
                                      </p:cBhvr>
                                      <p:to>
                                        <p:strVal val="visible"/>
                                      </p:to>
                                    </p:set>
                                    <p:anim calcmode="lin" valueType="num">
                                      <p:cBhvr>
                                        <p:cTn id="55" dur="650" fill="hold"/>
                                        <p:tgtEl>
                                          <p:spTgt spid="15"/>
                                        </p:tgtEl>
                                        <p:attrNameLst>
                                          <p:attrName>ppt_w</p:attrName>
                                        </p:attrNameLst>
                                      </p:cBhvr>
                                      <p:tavLst>
                                        <p:tav tm="0">
                                          <p:val>
                                            <p:fltVal val="0"/>
                                          </p:val>
                                        </p:tav>
                                        <p:tav tm="100000">
                                          <p:val>
                                            <p:strVal val="#ppt_w"/>
                                          </p:val>
                                        </p:tav>
                                      </p:tavLst>
                                    </p:anim>
                                    <p:anim calcmode="lin" valueType="num">
                                      <p:cBhvr>
                                        <p:cTn id="56" dur="650" fill="hold"/>
                                        <p:tgtEl>
                                          <p:spTgt spid="15"/>
                                        </p:tgtEl>
                                        <p:attrNameLst>
                                          <p:attrName>ppt_h</p:attrName>
                                        </p:attrNameLst>
                                      </p:cBhvr>
                                      <p:tavLst>
                                        <p:tav tm="0">
                                          <p:val>
                                            <p:fltVal val="0"/>
                                          </p:val>
                                        </p:tav>
                                        <p:tav tm="100000">
                                          <p:val>
                                            <p:strVal val="#ppt_h"/>
                                          </p:val>
                                        </p:tav>
                                      </p:tavLst>
                                    </p:anim>
                                    <p:animEffect transition="in" filter="fade">
                                      <p:cBhvr>
                                        <p:cTn id="57" dur="650"/>
                                        <p:tgtEl>
                                          <p:spTgt spid="15"/>
                                        </p:tgtEl>
                                      </p:cBhvr>
                                    </p:animEffect>
                                  </p:childTnLst>
                                </p:cTn>
                              </p:par>
                            </p:childTnLst>
                          </p:cTn>
                        </p:par>
                      </p:childTnLst>
                    </p:cTn>
                  </p:par>
                  <p:par>
                    <p:cTn id="58" fill="hold">
                      <p:stCondLst>
                        <p:cond delay="indefinite"/>
                      </p:stCondLst>
                      <p:childTnLst>
                        <p:par>
                          <p:cTn id="59" fill="hold">
                            <p:stCondLst>
                              <p:cond delay="0"/>
                            </p:stCondLst>
                            <p:childTnLst>
                              <p:par>
                                <p:cTn id="60" presetID="53" presetClass="exit" presetSubtype="32" fill="hold" nodeType="clickEffect">
                                  <p:stCondLst>
                                    <p:cond delay="0"/>
                                  </p:stCondLst>
                                  <p:childTnLst>
                                    <p:anim calcmode="lin" valueType="num">
                                      <p:cBhvr>
                                        <p:cTn id="61" dur="150"/>
                                        <p:tgtEl>
                                          <p:spTgt spid="15"/>
                                        </p:tgtEl>
                                        <p:attrNameLst>
                                          <p:attrName>ppt_w</p:attrName>
                                        </p:attrNameLst>
                                      </p:cBhvr>
                                      <p:tavLst>
                                        <p:tav tm="0">
                                          <p:val>
                                            <p:strVal val="ppt_w"/>
                                          </p:val>
                                        </p:tav>
                                        <p:tav tm="100000">
                                          <p:val>
                                            <p:fltVal val="0"/>
                                          </p:val>
                                        </p:tav>
                                      </p:tavLst>
                                    </p:anim>
                                    <p:anim calcmode="lin" valueType="num">
                                      <p:cBhvr>
                                        <p:cTn id="62" dur="150"/>
                                        <p:tgtEl>
                                          <p:spTgt spid="15"/>
                                        </p:tgtEl>
                                        <p:attrNameLst>
                                          <p:attrName>ppt_h</p:attrName>
                                        </p:attrNameLst>
                                      </p:cBhvr>
                                      <p:tavLst>
                                        <p:tav tm="0">
                                          <p:val>
                                            <p:strVal val="ppt_h"/>
                                          </p:val>
                                        </p:tav>
                                        <p:tav tm="100000">
                                          <p:val>
                                            <p:fltVal val="0"/>
                                          </p:val>
                                        </p:tav>
                                      </p:tavLst>
                                    </p:anim>
                                    <p:animEffect transition="out" filter="fade">
                                      <p:cBhvr>
                                        <p:cTn id="63" dur="150"/>
                                        <p:tgtEl>
                                          <p:spTgt spid="15"/>
                                        </p:tgtEl>
                                      </p:cBhvr>
                                    </p:animEffect>
                                    <p:set>
                                      <p:cBhvr>
                                        <p:cTn id="64" dur="1" fill="hold">
                                          <p:stCondLst>
                                            <p:cond delay="149"/>
                                          </p:stCondLst>
                                        </p:cTn>
                                        <p:tgtEl>
                                          <p:spTgt spid="15"/>
                                        </p:tgtEl>
                                        <p:attrNameLst>
                                          <p:attrName>style.visibility</p:attrName>
                                        </p:attrNameLst>
                                      </p:cBhvr>
                                      <p:to>
                                        <p:strVal val="hidden"/>
                                      </p:to>
                                    </p:set>
                                  </p:childTnLst>
                                </p:cTn>
                              </p:par>
                              <p:par>
                                <p:cTn id="65" presetID="53" presetClass="entr" presetSubtype="16" fill="hold" nodeType="withEffect">
                                  <p:stCondLst>
                                    <p:cond delay="0"/>
                                  </p:stCondLst>
                                  <p:childTnLst>
                                    <p:set>
                                      <p:cBhvr>
                                        <p:cTn id="66" dur="1" fill="hold">
                                          <p:stCondLst>
                                            <p:cond delay="0"/>
                                          </p:stCondLst>
                                        </p:cTn>
                                        <p:tgtEl>
                                          <p:spTgt spid="16"/>
                                        </p:tgtEl>
                                        <p:attrNameLst>
                                          <p:attrName>style.visibility</p:attrName>
                                        </p:attrNameLst>
                                      </p:cBhvr>
                                      <p:to>
                                        <p:strVal val="visible"/>
                                      </p:to>
                                    </p:set>
                                    <p:anim calcmode="lin" valueType="num">
                                      <p:cBhvr>
                                        <p:cTn id="67" dur="650" fill="hold"/>
                                        <p:tgtEl>
                                          <p:spTgt spid="16"/>
                                        </p:tgtEl>
                                        <p:attrNameLst>
                                          <p:attrName>ppt_w</p:attrName>
                                        </p:attrNameLst>
                                      </p:cBhvr>
                                      <p:tavLst>
                                        <p:tav tm="0">
                                          <p:val>
                                            <p:fltVal val="0"/>
                                          </p:val>
                                        </p:tav>
                                        <p:tav tm="100000">
                                          <p:val>
                                            <p:strVal val="#ppt_w"/>
                                          </p:val>
                                        </p:tav>
                                      </p:tavLst>
                                    </p:anim>
                                    <p:anim calcmode="lin" valueType="num">
                                      <p:cBhvr>
                                        <p:cTn id="68" dur="650" fill="hold"/>
                                        <p:tgtEl>
                                          <p:spTgt spid="16"/>
                                        </p:tgtEl>
                                        <p:attrNameLst>
                                          <p:attrName>ppt_h</p:attrName>
                                        </p:attrNameLst>
                                      </p:cBhvr>
                                      <p:tavLst>
                                        <p:tav tm="0">
                                          <p:val>
                                            <p:fltVal val="0"/>
                                          </p:val>
                                        </p:tav>
                                        <p:tav tm="100000">
                                          <p:val>
                                            <p:strVal val="#ppt_h"/>
                                          </p:val>
                                        </p:tav>
                                      </p:tavLst>
                                    </p:anim>
                                    <p:animEffect transition="in" filter="fade">
                                      <p:cBhvr>
                                        <p:cTn id="69" dur="650"/>
                                        <p:tgtEl>
                                          <p:spTgt spid="16"/>
                                        </p:tgtEl>
                                      </p:cBhvr>
                                    </p:animEffect>
                                  </p:childTnLst>
                                </p:cTn>
                              </p:par>
                            </p:childTnLst>
                          </p:cTn>
                        </p:par>
                      </p:childTnLst>
                    </p:cTn>
                  </p:par>
                  <p:par>
                    <p:cTn id="70" fill="hold">
                      <p:stCondLst>
                        <p:cond delay="indefinite"/>
                      </p:stCondLst>
                      <p:childTnLst>
                        <p:par>
                          <p:cTn id="71" fill="hold">
                            <p:stCondLst>
                              <p:cond delay="0"/>
                            </p:stCondLst>
                            <p:childTnLst>
                              <p:par>
                                <p:cTn id="72" presetID="53" presetClass="exit" presetSubtype="32" fill="hold" nodeType="clickEffect">
                                  <p:stCondLst>
                                    <p:cond delay="0"/>
                                  </p:stCondLst>
                                  <p:childTnLst>
                                    <p:anim calcmode="lin" valueType="num">
                                      <p:cBhvr>
                                        <p:cTn id="73" dur="150"/>
                                        <p:tgtEl>
                                          <p:spTgt spid="16"/>
                                        </p:tgtEl>
                                        <p:attrNameLst>
                                          <p:attrName>ppt_w</p:attrName>
                                        </p:attrNameLst>
                                      </p:cBhvr>
                                      <p:tavLst>
                                        <p:tav tm="0">
                                          <p:val>
                                            <p:strVal val="ppt_w"/>
                                          </p:val>
                                        </p:tav>
                                        <p:tav tm="100000">
                                          <p:val>
                                            <p:fltVal val="0"/>
                                          </p:val>
                                        </p:tav>
                                      </p:tavLst>
                                    </p:anim>
                                    <p:anim calcmode="lin" valueType="num">
                                      <p:cBhvr>
                                        <p:cTn id="74" dur="150"/>
                                        <p:tgtEl>
                                          <p:spTgt spid="16"/>
                                        </p:tgtEl>
                                        <p:attrNameLst>
                                          <p:attrName>ppt_h</p:attrName>
                                        </p:attrNameLst>
                                      </p:cBhvr>
                                      <p:tavLst>
                                        <p:tav tm="0">
                                          <p:val>
                                            <p:strVal val="ppt_h"/>
                                          </p:val>
                                        </p:tav>
                                        <p:tav tm="100000">
                                          <p:val>
                                            <p:fltVal val="0"/>
                                          </p:val>
                                        </p:tav>
                                      </p:tavLst>
                                    </p:anim>
                                    <p:animEffect transition="out" filter="fade">
                                      <p:cBhvr>
                                        <p:cTn id="75" dur="150"/>
                                        <p:tgtEl>
                                          <p:spTgt spid="16"/>
                                        </p:tgtEl>
                                      </p:cBhvr>
                                    </p:animEffect>
                                    <p:set>
                                      <p:cBhvr>
                                        <p:cTn id="76" dur="1" fill="hold">
                                          <p:stCondLst>
                                            <p:cond delay="14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Template language expressions</a:t>
            </a:r>
            <a:endParaRPr lang="en-CA" dirty="0"/>
          </a:p>
        </p:txBody>
      </p:sp>
      <p:sp>
        <p:nvSpPr>
          <p:cNvPr id="3" name="Content Placeholder 2"/>
          <p:cNvSpPr>
            <a:spLocks noGrp="1"/>
          </p:cNvSpPr>
          <p:nvPr>
            <p:ph sz="quarter" idx="10"/>
          </p:nvPr>
        </p:nvSpPr>
        <p:spPr>
          <a:prstGeom prst="rect">
            <a:avLst/>
          </a:prstGeom>
        </p:spPr>
        <p:txBody>
          <a:bodyPr numCol="1" anchor="t"/>
          <a:lstStyle/>
          <a:p>
            <a:r>
              <a:rPr lang="en-US" sz="3200" b="1" dirty="0"/>
              <a:t>Extend JSON that is normally available in template</a:t>
            </a:r>
            <a:endParaRPr lang="en-US" sz="3200" dirty="0"/>
          </a:p>
          <a:p>
            <a:r>
              <a:rPr lang="en-US" sz="3200" b="1" dirty="0"/>
              <a:t>Enable values that are not strict literal values</a:t>
            </a:r>
            <a:endParaRPr lang="en-US" sz="3200" dirty="0"/>
          </a:p>
          <a:p>
            <a:r>
              <a:rPr lang="fr-CA" sz="3200" b="1" dirty="0"/>
              <a:t>Can </a:t>
            </a:r>
            <a:r>
              <a:rPr lang="fr-CA" sz="3200" b="1" dirty="0" err="1"/>
              <a:t>be</a:t>
            </a:r>
            <a:r>
              <a:rPr lang="fr-CA" sz="3200" b="1" dirty="0"/>
              <a:t> </a:t>
            </a:r>
            <a:r>
              <a:rPr lang="fr-CA" sz="3200" b="1" dirty="0" err="1"/>
              <a:t>placed</a:t>
            </a:r>
            <a:r>
              <a:rPr lang="fr-CA" sz="3200" b="1" dirty="0"/>
              <a:t> </a:t>
            </a:r>
            <a:r>
              <a:rPr lang="fr-CA" sz="3200" b="1" dirty="0" err="1"/>
              <a:t>anywhere</a:t>
            </a:r>
            <a:r>
              <a:rPr lang="fr-CA" sz="3200" b="1" dirty="0"/>
              <a:t> </a:t>
            </a:r>
            <a:r>
              <a:rPr lang="fr-CA" sz="3200" b="1" dirty="0" err="1"/>
              <a:t>there</a:t>
            </a:r>
            <a:r>
              <a:rPr lang="fr-CA" sz="3200" b="1" dirty="0"/>
              <a:t> </a:t>
            </a:r>
            <a:r>
              <a:rPr lang="fr-CA" sz="3200" b="1" dirty="0" err="1"/>
              <a:t>is</a:t>
            </a:r>
            <a:r>
              <a:rPr lang="fr-CA" sz="3200" b="1" dirty="0"/>
              <a:t> a JSON string</a:t>
            </a:r>
          </a:p>
          <a:p>
            <a:r>
              <a:rPr lang="en-US" sz="3200" b="1" dirty="0"/>
              <a:t>Expressions are enclosed with </a:t>
            </a:r>
            <a:r>
              <a:rPr lang="en-US" sz="3200" b="1" dirty="0" err="1"/>
              <a:t>brakets</a:t>
            </a:r>
            <a:r>
              <a:rPr lang="en-US" sz="3200" b="1" dirty="0"/>
              <a:t> [ ]</a:t>
            </a:r>
            <a:endParaRPr lang="en-US" sz="3200" dirty="0"/>
          </a:p>
          <a:p>
            <a:r>
              <a:rPr lang="en-US" sz="3200" b="1" dirty="0"/>
              <a:t>Evaluated at deployment time</a:t>
            </a:r>
          </a:p>
          <a:p>
            <a:r>
              <a:rPr lang="fr-CA" sz="3200" b="1" dirty="0" err="1"/>
              <a:t>Typically</a:t>
            </a:r>
            <a:r>
              <a:rPr lang="fr-CA" sz="3200" b="1" dirty="0"/>
              <a:t> </a:t>
            </a:r>
            <a:r>
              <a:rPr lang="fr-CA" sz="3200" b="1" dirty="0" err="1"/>
              <a:t>used</a:t>
            </a:r>
            <a:r>
              <a:rPr lang="fr-CA" sz="3200" b="1" dirty="0"/>
              <a:t> </a:t>
            </a:r>
            <a:r>
              <a:rPr lang="fr-CA" sz="3200" b="1" dirty="0" err="1"/>
              <a:t>with</a:t>
            </a:r>
            <a:r>
              <a:rPr lang="fr-CA" sz="3200" b="1" dirty="0"/>
              <a:t> </a:t>
            </a:r>
            <a:r>
              <a:rPr lang="fr-CA" sz="3200" b="1" dirty="0" err="1"/>
              <a:t>functions</a:t>
            </a:r>
            <a:r>
              <a:rPr lang="fr-CA" sz="3200" b="1" dirty="0"/>
              <a:t> to configure </a:t>
            </a:r>
            <a:r>
              <a:rPr lang="fr-CA" sz="3200" b="1" dirty="0" err="1"/>
              <a:t>deployment</a:t>
            </a:r>
            <a:endParaRPr lang="fr-CA" sz="3200" b="1" dirty="0"/>
          </a:p>
          <a:p>
            <a:r>
              <a:rPr lang="fr-CA" sz="3200" b="1" dirty="0"/>
              <a:t>Reference </a:t>
            </a:r>
            <a:r>
              <a:rPr lang="fr-CA" sz="3200" b="1" dirty="0" err="1"/>
              <a:t>properties</a:t>
            </a:r>
            <a:r>
              <a:rPr lang="fr-CA" sz="3200" b="1" dirty="0"/>
              <a:t> </a:t>
            </a:r>
            <a:r>
              <a:rPr lang="fr-CA" sz="3200" b="1" dirty="0" err="1"/>
              <a:t>using</a:t>
            </a:r>
            <a:r>
              <a:rPr lang="fr-CA" sz="3200" b="1" dirty="0"/>
              <a:t> dot (.) and [index] </a:t>
            </a:r>
            <a:r>
              <a:rPr lang="fr-CA" sz="3200" b="1" dirty="0" err="1"/>
              <a:t>operator</a:t>
            </a:r>
            <a:endParaRPr lang="en-US" sz="3200" dirty="0"/>
          </a:p>
        </p:txBody>
      </p:sp>
      <p:pic>
        <p:nvPicPr>
          <p:cNvPr id="4" name="Picture 2" descr="https://106c4.wpc.azureedge.net/80106C4/Gallery-Prod/cdn/2015-02-24/prod20161101-microsoft-windowsazure-gallery/Microsoft.Template.2.0.0/Icons/Larg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66463" y="5585326"/>
            <a:ext cx="1095375" cy="1095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99073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1418" y="2430462"/>
            <a:ext cx="10288773" cy="935842"/>
          </a:xfrm>
        </p:spPr>
        <p:txBody>
          <a:bodyPr/>
          <a:lstStyle/>
          <a:p>
            <a:r>
              <a:rPr lang="en-US" sz="9600" b="1">
                <a:solidFill>
                  <a:schemeClr val="bg1"/>
                </a:solidFill>
              </a:rPr>
              <a:t>Let’s code!</a:t>
            </a:r>
            <a:br>
              <a:rPr lang="en-US" dirty="0"/>
            </a:br>
            <a:endParaRPr lang="en-US" dirty="0"/>
          </a:p>
        </p:txBody>
      </p:sp>
    </p:spTree>
    <p:extLst>
      <p:ext uri="{BB962C8B-B14F-4D97-AF65-F5344CB8AC3E}">
        <p14:creationId xmlns:p14="http://schemas.microsoft.com/office/powerpoint/2010/main" val="172146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MS Cognitive Services Walking Deck">
  <a:themeElements>
    <a:clrScheme name="Custom 1">
      <a:dk1>
        <a:sysClr val="windowText" lastClr="000000"/>
      </a:dk1>
      <a:lt1>
        <a:sysClr val="window" lastClr="FFFFFF"/>
      </a:lt1>
      <a:dk2>
        <a:srgbClr val="333333"/>
      </a:dk2>
      <a:lt2>
        <a:srgbClr val="FFFFFF"/>
      </a:lt2>
      <a:accent1>
        <a:srgbClr val="00B294"/>
      </a:accent1>
      <a:accent2>
        <a:srgbClr val="004B50"/>
      </a:accent2>
      <a:accent3>
        <a:srgbClr val="B4009E"/>
      </a:accent3>
      <a:accent4>
        <a:srgbClr val="FFB900"/>
      </a:accent4>
      <a:accent5>
        <a:srgbClr val="FF8C00"/>
      </a:accent5>
      <a:accent6>
        <a:srgbClr val="505050"/>
      </a:accent6>
      <a:hlink>
        <a:srgbClr val="FFFFFF"/>
      </a:hlink>
      <a:folHlink>
        <a:srgbClr val="139882"/>
      </a:folHlink>
    </a:clrScheme>
    <a:fontScheme name="Microsoft">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TR22_BO_CT_Template</Template>
  <TotalTime>0</TotalTime>
  <Words>1325</Words>
  <Application>Microsoft Office PowerPoint</Application>
  <PresentationFormat>Custom</PresentationFormat>
  <Paragraphs>123</Paragraphs>
  <Slides>10</Slides>
  <Notes>9</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10</vt:i4>
      </vt:variant>
    </vt:vector>
  </HeadingPairs>
  <TitlesOfParts>
    <vt:vector size="20" baseType="lpstr">
      <vt:lpstr>MS PGothic</vt:lpstr>
      <vt:lpstr>Arial</vt:lpstr>
      <vt:lpstr>Calibri</vt:lpstr>
      <vt:lpstr>Consolas</vt:lpstr>
      <vt:lpstr>Segoe UI</vt:lpstr>
      <vt:lpstr>Segoe UI Light</vt:lpstr>
      <vt:lpstr>Segoe UI Semibold</vt:lpstr>
      <vt:lpstr>Wingdings</vt:lpstr>
      <vt:lpstr>MS Cognitive Services Walking Deck</vt:lpstr>
      <vt:lpstr>1_Azure Event</vt:lpstr>
      <vt:lpstr>Step 7 DevOps using ARM</vt:lpstr>
      <vt:lpstr>Goal</vt:lpstr>
      <vt:lpstr>Azure Resource Manager</vt:lpstr>
      <vt:lpstr>imperative  or declarative</vt:lpstr>
      <vt:lpstr>Resource Group</vt:lpstr>
      <vt:lpstr>Deployment</vt:lpstr>
      <vt:lpstr>JSON files—simpler than they look Schema, content version, parameters, variables, resources, and outputs</vt:lpstr>
      <vt:lpstr>Template language expressions</vt:lpstr>
      <vt:lpstr>Let’s code! </vt:lpstr>
      <vt:lpstr>Getting started with Azure templates </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2016-08-31T11:20:45Z</dcterms:created>
  <dcterms:modified xsi:type="dcterms:W3CDTF">2017-11-03T11:45:19Z</dcterms:modified>
</cp:coreProperties>
</file>

<file path=docProps/thumbnail.jpeg>
</file>